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8" r:id="rId2"/>
    <p:sldId id="300" r:id="rId3"/>
    <p:sldId id="335" r:id="rId4"/>
    <p:sldId id="336" r:id="rId5"/>
    <p:sldId id="303" r:id="rId6"/>
    <p:sldId id="329" r:id="rId7"/>
    <p:sldId id="328" r:id="rId8"/>
    <p:sldId id="324" r:id="rId9"/>
    <p:sldId id="351" r:id="rId10"/>
    <p:sldId id="353" r:id="rId11"/>
    <p:sldId id="352" r:id="rId12"/>
    <p:sldId id="326" r:id="rId13"/>
    <p:sldId id="341" r:id="rId14"/>
    <p:sldId id="340" r:id="rId15"/>
    <p:sldId id="343" r:id="rId16"/>
    <p:sldId id="344" r:id="rId17"/>
    <p:sldId id="345" r:id="rId18"/>
    <p:sldId id="346" r:id="rId19"/>
    <p:sldId id="347" r:id="rId20"/>
    <p:sldId id="350" r:id="rId21"/>
    <p:sldId id="348" r:id="rId22"/>
    <p:sldId id="331" r:id="rId23"/>
    <p:sldId id="311" r:id="rId24"/>
    <p:sldId id="313" r:id="rId25"/>
    <p:sldId id="315" r:id="rId26"/>
    <p:sldId id="349" r:id="rId27"/>
    <p:sldId id="317" r:id="rId28"/>
    <p:sldId id="334" r:id="rId29"/>
    <p:sldId id="318" r:id="rId30"/>
    <p:sldId id="319" r:id="rId31"/>
    <p:sldId id="320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 varScale="1">
        <p:scale>
          <a:sx n="107" d="100"/>
          <a:sy n="107" d="100"/>
        </p:scale>
        <p:origin x="754" y="6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D499-D152-4E35-BA2C-1DB75521191C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2241A-4A3D-4C99-B3FE-133899B5DB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96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F46388-CE0D-413D-95BE-D15A8A450842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vi-VN" altLang="en-US" baseline="0" dirty="0"/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F280B9D-0D5E-47AF-AD8C-F6E8F0E92918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1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8002848-DC13-4090-ACF1-FB9D9AAF80FC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2560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EB33D25-5699-4C44-89DA-D49EAF999810}" type="slidenum"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7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92" indent="-28572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911" indent="-228582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075" indent="-228582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239" indent="-228582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403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567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732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896" indent="-22858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6C5-FCE4-4753-A077-FF874D51B0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645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06679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5567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67789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ACBDFBD-9805-4EC8-9B0C-59CF8FE14BDD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207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9172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5743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0433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51574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4671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686674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8501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0EED4A5-43D0-4015-8366-E2D3FD2AD332}" type="datetimeFigureOut">
              <a:rPr lang="en-US" smtClean="0"/>
              <a:pPr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AA36BB4-27E1-4F08-99B9-BBB566960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4836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0"/>
            <a:ext cx="9130748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390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hyperlink" Target="http://www.glitter-graphics.com/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3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3.wdp"/><Relationship Id="rId3" Type="http://schemas.openxmlformats.org/officeDocument/2006/relationships/slide" Target="slide23.xml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11" Type="http://schemas.openxmlformats.org/officeDocument/2006/relationships/slide" Target="slide26.xml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slide" Target="slide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13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419099" y="247651"/>
            <a:ext cx="8392399" cy="1575828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45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CHÀO MỪNG EM ĐẾN VỚI TIẾT HỌC ONLINE MĨ THUẬT LỚP 6 </a:t>
            </a:r>
          </a:p>
        </p:txBody>
      </p:sp>
      <p:sp>
        <p:nvSpPr>
          <p:cNvPr id="18436" name="Text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7990" y="4417083"/>
            <a:ext cx="588526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     </a:t>
            </a:r>
            <a:r>
              <a:rPr lang="vi-VN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Giáo viên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  <a:r>
              <a:rPr lang="vi-VN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BÙI THỊ THÙY DUNG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       </a:t>
            </a:r>
            <a:r>
              <a:rPr lang="vi-VN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THCS </a:t>
            </a:r>
            <a:r>
              <a:rPr lang="en-US" altLang="en-US" sz="135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35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Thạnh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– </a:t>
            </a:r>
            <a:r>
              <a:rPr lang="en-US" altLang="en-US" sz="135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Hóc</a:t>
            </a:r>
            <a:r>
              <a:rPr lang="en-US" altLang="en-US" sz="135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135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Môn</a:t>
            </a:r>
            <a:endParaRPr lang="vi-VN" altLang="en-US" sz="135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8437" name="Picture 5" descr="MT1 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43" y="2394368"/>
            <a:ext cx="3806826" cy="1151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85950" y="1649393"/>
            <a:ext cx="530265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 New Roman"/>
              </a:rPr>
              <a:t>     NĂM HỌC 20</a:t>
            </a:r>
            <a:r>
              <a:rPr lang="vi-VN" sz="24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 New Roman"/>
              </a:rPr>
              <a:t>21</a:t>
            </a:r>
            <a:r>
              <a:rPr lang="en-US" sz="24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 New Roman"/>
              </a:rPr>
              <a:t> – 20</a:t>
            </a:r>
            <a:r>
              <a:rPr lang="vi-VN" sz="2400" b="1" kern="1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Times New Roman"/>
              </a:rPr>
              <a:t>22  </a:t>
            </a:r>
            <a:endParaRPr lang="en-US" sz="2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8439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08" y="1997564"/>
            <a:ext cx="1905000" cy="271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21" y="2111058"/>
            <a:ext cx="1856379" cy="26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4"/>
          <p:cNvSpPr>
            <a:spLocks noChangeArrowheads="1"/>
          </p:cNvSpPr>
          <p:nvPr/>
        </p:nvSpPr>
        <p:spPr bwMode="auto">
          <a:xfrm>
            <a:off x="4479131" y="2433637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35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 </a:t>
            </a:r>
          </a:p>
        </p:txBody>
      </p:sp>
      <p:sp>
        <p:nvSpPr>
          <p:cNvPr id="18442" name="Rectangle 6"/>
          <p:cNvSpPr>
            <a:spLocks noChangeArrowheads="1"/>
          </p:cNvSpPr>
          <p:nvPr/>
        </p:nvSpPr>
        <p:spPr bwMode="auto">
          <a:xfrm>
            <a:off x="4479131" y="2433637"/>
            <a:ext cx="2279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35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18443" name="Rectangle 7"/>
          <p:cNvSpPr>
            <a:spLocks noChangeArrowheads="1"/>
          </p:cNvSpPr>
          <p:nvPr/>
        </p:nvSpPr>
        <p:spPr bwMode="auto">
          <a:xfrm>
            <a:off x="4479131" y="2433637"/>
            <a:ext cx="22794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135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 </a:t>
            </a:r>
          </a:p>
        </p:txBody>
      </p:sp>
      <p:sp>
        <p:nvSpPr>
          <p:cNvPr id="12" name="WordArt 9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844403" y="3206353"/>
            <a:ext cx="3167063" cy="378619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AutoShape 2" descr="data:image/png;base64,iVBORw0KGgoAAAANSUhEUgAAAfQAAAF3CAYAAABT8rn8AAAAAXNSR0IArs4c6QAAIABJREFUeF7svXeYZVWV9/856eZ8K1d1dXVOQJOhaSTnpCBBBRVGMOFgFl+ZUUdQTCijYEDUERAFBBURHZUkkqNAN9B07urqynVzOun3rH1uofM+v//HF+99nkt11T33hO/ee33X+q61Nhp9DZ/Oq4NAB4EOAh0EOgh0EPh/GgGtQ+j/T49f5+Y7CHQQ6CDQQaCDgEKgQ+ididBBoINAB4EOAh0E3gAIdAj9DTCInUfoINBBoINAB4EOAh1C78yBDgIdBDoIdBDoIPAGQKBD6G+AQew8QgeBDgIdBDoIdBDoEHpnDnQQ6CDQQaCDQAeBNwACHUJ/Awxi5xE6CHQQ6CDQQaCDQIfQO3Ogg0AHgQ4CHQQ6CLwBEOgQ+htgEDuP0EGgg0AHgQ4CHQQ6hN6ZAx0EOgh0EOgg0EHgDYBAh9DfAIPYeYQOAh0EOgh0EOgg0CH0zhzoINBBoINAB4EOAm8ABDqE/gYYxM4jdBDoINBBoINAB4EOoXfmQAeBDgIdBDoIdBB4AyDwz03ovo+GvDXwzfZweviaB/j4mvxJB1w0Wug4GL6H7pnobgww8HQbT5PvgIeOj4Wn6aD5oDmgNYJ/e1ZwDd9Ek+uqz1w8Tc7tYXouuq+jeSH5DUfX2ueRc7VAq6DLfXhhNDmXui8PTT5T/wrj++1ry/PIS/3w5FHmf1HPpf6muX97+xqar6N7Bprcn5xTL4E8lxfHI4Lvm/iaFjyTfF9hJsjJRQRF0LQGhl7A1IpYlDCog2bjEsN2+3FI4mpybAjNjYIvz6EFeCs85D5lHAQ7ea7g3oP7MhTePjre69j66h4Q3OStzib3J6cIxtNv4+yr53XU5+pYPwK+ga/5MtLBadrHyN81L6Kw0OVWaIFRDsbLD6n7l58oPAI8NTUvBENT/c3TG/h6U2Gp60VMYxydBnhRfD+O6yXx/BSel8b3wwHW7Rmo7kMPxlWO/9vclJtx288n4z+PvHwz+LY8z/zYBIDOv9Wnf3trcs+CpvqSmnO+mrfyFRnfefw1dMFDzV09wIn2GtFl3BRA4KkPMHxXnXceF0/38DBA8FZ4NdrPFeDffhh031WrR51dkzHWCcCX8XTBkzXiYfkOOoJrVWHhttebYKbmqZvD86Pt+S9zqtleBuFgzajzyVVkLsn9CA5aMHZqJrh4uotnyHyZn496MOXl+TwPXRkGOVrD1YMp+D/X2Px6e31E23P67/Fvj5PcUwCqGgtlG4IZqcbSE8zUJ+rTNlxyjKeOk3sJziqYtcda/Wivc3XjwToK7FywVoL7l1/l82AOqNPrMvfmv1Mj5MtarqLTwvdD2GRw/ZjCT8bVl/XqGxhqfmh4utO2m8Hv8+Orie1S08LA1bXgGsou/l/zU3DwfQzBoW1f1NNq8p4/vL0O1API3GwPgJq3Mm4yP9vz8vX5LzjLOMp81jA8QUOOlzkia0/sUHAdddr5W2+vsvaDvD4EAb5tUzg/Lq8f9L/3j39qQhcjLAQtk0wMuIykLxNSkbSQbZsY7AqxVBOnNknYtcmaPXhzPVhmjIpWwEoZOLrP5FwVvCTJgQRlZY8b4O7AyCVxJ13w06CloNZADzVJZk2K9WnSSQuKM8SJYnndlBsmTipOqWGDZhHtg/qO+9DTEboiS5jaXceykkSjOvXaDhLJFLOFEFqoGz0WwW0bn9fnmRhYRdrBQveFLI066A31jsUS1EYL6Fqa7mQ3E2OvsHQfhz2Tu7DM1RTGNTJDwxSKsghLENKIxVLYTRe7ZmNZIayoge9PENKf4XOXn8T6NRp9+Sq2N0PTX8if/gL//uVHqRsmZqiX+kwaGnE008L3bULdOrbu4884EDEh0YDCOBhRqPhYRhbfDRNNmjQ8sKlCswrhpHKWDDcgX0OrtW2ZGB1oemVCMRfbLxGLQ2VyC6ncACF/gMJsi3AiQrVZgZCOEfYwI02aZQdaA8TNiBpCy6zhWxspVicYXHAAu8dt8DOQSEKzjNmVxNk9RjKcIUYM3YI90xvoW55kdnYTX//acSxcsJWVSxPU5jKUyyE2boL3v/d2MrmTKBRC9A5FmNg6DuksetjG0yfQQxG8Zh9UDawU2LYYEBs8l1AoQqtiq2spI6aLkwiaERhIz9PxFMnOO6ptI6McAgdNsxWJWp7MDQubuCInxRuGWNWCInXN0THdCIaTCAy2hjrONVpgtcBvQMgC1yIsRr4yh9eo0t2TZ7owgRbXsOs+RBZjxC1cdw+UK4Tiy2jN+hANLKesK9MLjGtLN7HNMFgeeLOQCsGuXSQjFiOZKIsHTLp7i9TsApNFjZ6FC5kuj/P8i9NM7lxMJLkYKwzlqRnMbD2gQrs3cKqNinIIPV8cVR3fsNE9jUjLxFTrv0bLqtOMNMAUQGPghcDWwfGIOg6WK2sphKMZ1C3w5AJtkp9ngnl7P+9UzzuWgeMakE4AdjhwbFwNy/XbDkvg6Lu6j60beJoFWig4TrGNi+G3MH1xcjR8X8fRLBw5dn4MlTMk4yOGyFEOkSF2zhVHNYTm6cE4ak3FSroVVUvNxobmLEQglqlxQPck+wz7zI6/zFzJIJQ/kZbey+NPb6NQstEjObxmGL0eIWxZ1LWKsjF6IolXaz+iD6Zvq2mluRZN4fqIYu4A17ZPoZwO3yfkeoRdr42zqT5uGdA0wA78epD5J1g4ocA3UAGF4NrA01uBQ6bmsRxsBmPvWmCbhB3UW8Zb0yrK3rua2HA9eGuBo6YW1Lyzo5xBeZ72fcv55frq/v8H+//vsfk/+/8+VSaP4ckYCaHLopFfasrLlEhSFnwoEqXV2s3BB8fJJaYJ2WNEWhqx5gJadZdGeJqZ+iSprm7CyRGefr7KnqkYzUkN+nrBmiSY2XFwIyStHM3aNAcd3MVMcTORlEs23iDPNO5sg1x0HyqtJLOWSSOS4OH7/wp6kUOOTBHVZumSBdTQ0PQohcI0qZSPZmTZvSfHk8+V8PV+sJLtSS9rtQm+LGhDKQDKM9dcfIkAjQbUJrByXeTMbuxCAbeyi/XrE5x/cTcDC9Ns3AC33/EaDz0wRTy3HC2kURFHo2ZiJvJIXGzoUK9OQ+lBLv5Qhuu+cgzNPfcS1bfhMEHNXYGVeidnvfse7ntyC0ZsDe7sMNne5TRroIehMrUbkjHIZKFUActGMzwijktMC9Eqgy2rOpSkIUYx1pRwCZrCMCF0N6QiOFEHVOzhJtRzNvw9LF2ZIdfjEkvMkUnNUJ6dxmj04jtJPNNCC+V54rk9FCbKkIqAG8f0lqDXGpj2Jk48IctHLh8mloabb93Inx+ZY/O2LFWvF18PgW5C0yamRXErFs1GgYERnbHx33LFZw7i3LeajAz+mfFdT1ArdhGJHEgifyKXfviX3P9QCl9bi2bkaTkakWSIcmsG354InJVWP4mMSeXVMZLLB/A8l+rULKlMN/Wq8IhEI4rp28YmiA49GWtRVbx2FDwfECpFSBQfMbCuMpr4YVpEAyOm7J8DxrS4Q2i2heXEMey0uoQQhmuAY9bALIFZYPlew8TdCjmzxWAS6sUpNc+0qEVRq1K0szz+UB2MLhCi1CNkkv20ZPrV5MYahNyWGj/5nq1Z2OJMmR5EmuA1iBkW8WaBKz8yzBnHoeac59ZIJ2NUbRirlJiqpHjPJfczObcIQv3UazWIioNnotu9aBKV6eLIthRJuEoFkBMZxFo6lvCB5tAyW9TkumLxZXxFdXFAF1/TEZsh2AqB6jSEYyXifD3Sbisn88G5Gg5xogOF6HVCVyqZgB1R59fahB7yZHwkqHBUkND6H4T+N4HF9EUttNGEgIWACLfVinakrRhOnDdRRALnTTQI5ZyIuuRbio/CcWhUHby6B5YOkRbEXLT+OGv6qzz2X0l2P15gIDxKsmuAip3jqddgYA0cfso9FBp5DH0BWiWvlKuWVcEXp9JMyfQJ5pMi9Jryz3QnpgjdidkgpGhL2C2YtSN6D0zXJ+I6WEoNkXHSaBk6TcPAlXMrUnXA99RkFIcsCMgFY3GGHbzAsAfjq8bGBFcubBGyNUXo6taMqnKeRGmQ+WDrGo44AkbgXAbSa6C8ieOkTKicW9aIPJh4GOr+/zFe/9wRupCcLCYZcpHw9Bq+XlfSi0iiviy4Pdv45Lf34X0fgj1jMDKwgwhjeMU6sbCLH5khRoRd9SJNeynVynoOX/dl0rELGd+dwEyGcFqzmAkHp7AHKxVj2fIod92zmGgY6nUIezV6oi9THhunN3M81WqIaQ3mHPjIJ3+jjNftN58udg279iymPkskGqVcbeHpKYrlITa82MsnPnUve6YW4xmLFIeL3Ei4AtTVhNe9sCI6/Ggg0esuRtrDnZmDZhKrtZGPfaSbd19ksnD5ozS97bRaIzz9ZIJvfXOWp5+NUGyksWJLaVS70SMxPLsF3hzD/SEahZv467PHY3k/I61tRbO3YWRtyjM5qo238cqOvTj69CshfjR4B6FlVuM3SiSTecpzPoRDECqqCE6PLcJo+di7X6ZvYS+z0+OEInEcM61MFCEniAxbsuDE+zaDqEUrYviOSk1INJbqmuOqqw/h6GOgUPDp6X2RVuU1ehPDOPUYMyWdWHIVX/pajVvv3EGNPJ6TxS9YxPzNfPA9DT7+0TSFyvepNHey96qLeGpjF8efcCeadTINFtOoSDiTDDx4MWK1IrkULMg/xK/vypON3Upt6n5ScYdQuJ9Ko4dCdQkv71zKKaffgpa5ENM7lnB0GMcSRaOhZHlxAOWtOKU+RaY7QmFyB7RMurtWMj3tE0pouJqtiN3zxTApVgosqcxfRehBekTJy0piDIhApEddpYIiuEoKnTdWZTDmFBFoThTdSaI76dftm8i0njWHpY+xdrnGj67fi8V9ML5lO5nwBOmYgW3H8KIJ5kyPqjHCGWf/iW2jQzTdPDSi0IpAs4TWVUPTJWoWoyupmHiQVhLjKY6JK86jkGsUzCq96Ul++oO1DHY9z9jGH9Jtl2lUChi9PSxfdwFdSz9I0zmCyIILaBkr8JryfIKlYDGvUsyhm2NIOgCtS5Gc5tYIOyZmK6PwcCQgNxxcpWS10H3BS84RU+kJV0nyKqT/uxRHW9ZtS9t/02fb2qxinXn5TOg0cAxUZCoc4QVBpRIGlbzsKXlaCO31V1u1V6KA7uKH5gInQSJvUVLcsCK4IFU070wIybVwdYn623K8pqE7BnknCkLoon5HwpRD8twexBsMJkf59mXLWVB9COu1n1De/QTJ/gVMmH0c86/fZJ9TP8mre4YIp96E5q2mVg+jR12lErkNmW+yBkNKITD8MiHXx3QStHSdpjjkZgtkfJXyEG+nlwI8RFnQxG6JTZb5rR5I5rKkoMIg61vN5SKaClhE6ZC3OCvt9NE8sMqxkXc7RSfOpkof6QHgslZkfsw7vUYTrFqgcLg+mmMSbUaxJMIXNcTwqFtie+V8ooB1CP0fw51RkbkQuo8uEqMupG7jiffqZZXXFgq77LN/hP+4SmfxMgibf6E4czfd6WkMfyfF4iv0dOeouRYeaygVDueJvyzjPW95hKHF72d0Z4NETw9WtEapNoGhO3T117j+hwfR3SNGH2ZGf82SwSdJajbl3SsoVXsZXLM/j708x/EnfJaImeO2H13F4oW7SKZ/Qyi8EVOcCT1G2FhKxd+Ll15YzrHHXYddPAKr+xhcPaPCGM+dCfKIitBDbUKPqXxYIBWWwbRIE2Egs5E//mkFyfQNtOyfYTu7SCTW4ron8MCf9ubtF9xGU19DJHUorrsGW86XED1sF4z+mh//+AgufNdfKU39mNr0LrpzGqXaFqzQAInet+E1jiIz9EHK9SMJjVxIq5BrhwgGsfxi6q0WfmETRraHmNNDedce1h6QYp81cX7/+yfwjSRlO07TkJyzSL1CeNGA0JXsZmNQU5GnctT0Aq72Kp/97Js57hjI5zbjut+lVX2Unkie0oxLtnsvkvlz+PcvFvnqV58DhqFrP9hjsv4wj/vvHWFu4pOY2p0kMw7b9+TpGfwwv/3d/lzw9rtIDp5MubUA4gsDmxGXNGQFc+Iv/OTalbz1tJupz3wXtzhDyNCoey7hxAC6uQQ9fQpDB36V2dFjyPd/nmZrMZXWKESjJFL9VET1VrJenaHhEKNbH+TgIwZZtmgl99y2E9/vp2lqKmrxEKPcjlqUh2oEb5VynycEIXSJAIMoUGXgVe4zMIRBTlXke5FNxBEUgyVOoJCsRJLtNLgu0dU0EW2M4cQMN19/Avsuh7ndt1Ge+CXxUIFqxaBgh0guWUV25DwGlnyZVusoQt1HEEksodkyMEyPZmO3krklCFZRmhNHcyJEbEs5G3ooSjQNkyW53RYR6zV6U49w392nUtv0LXqnH0Zr7FJqWPfRl7Df/p/h+a2r0bvfi6cdCsZwmwD+roRAK6AZu9v1Br3tWo4SmmtgNfOYTkQRbJC+buEboto1VATX0hKoPIcQugDiCkb/V91CWwlra7RtOf7/R5ZVf/pbPUog7/6N0OUXGdnX6yKC0KMtA7dTI6GCctBwwkp+tpwQpopag8OUoqKcExtPok6JbOdz5I5BvKgTdnT0sIYVjyp/dLYuXCnK4maW57Zy/3fOJ/LXa5l8/kYi0V1sbdQ49tM/4ENf/yPX37YTLX8uofTJNGsZsCQ40vFKdYhLilGUT5mXJUKOT8iOKRzrUTuoE3HFWZJ8vDjEcdQJFC7iMEmdRFEFJIq81VxNgCdBSSIgXH1COZ7qb544BfGgTqAdoMuZ0Zv4ukjxtkpjIIqKZgbqi6RUZLzaIpe69uuEbgfja1tEG1HCjqQqDBXBC6Erx+d/1Kj879PaP3WEHhSyBIUyuiayuBg5Hd+P4HvJwJg2bQiXSMR3MzjwKldduYLDD9+Jbt5Bj76ZJlsIE+R5ZpoJyrXVRK138NZTHuCxh/OkU2fR278vO8bmFHGa4RDV2jb6l9Wp1x5lUe8Y9971TjT3G5itCfKpd/Ce87/IT377Aq4n0cIRQC/7LVrKhz44yLnvfoZY5gGKlV3BwnCyYKzj2WeX8pbjfwD+GZh954OxBF/L4DpBEZAqMJkviFESoBN4mG4TIjFyhHnvBXDlF59gbPdl5GNbVSpb05ZTLB5ErXk+Q0veR2bobAq1NeAdDIbI+3LMsxx30NP84qZ1lGeuois9geH2Y8YjEC+yc8NfGF55EMVdfdz/yGLOuuB2sM4mvOhcNG8hjd0FjL4U7twURixBbyrP2KuzLFkY4gc/TjA4BO86/3l2jPqMl6KQyIJVh2gKqrKQJQqQnNZ8gZNEKDqGVqbZeJWYtZm9l1f42c0nkEhehW7/npzkaFsRipUYRvoUvnxDky9e+SCYC4nudw7eRDfXX3kExx54M32x/yKiPQNajWK1Gy12JrumzmftIV/AD6/Fyh5NM3okzIahW4PGs7ztqFe44eoBjPIXKO15kL6e9bB4DYXn7yMUMTCJEBo4hqt/MsFnPvkCub6v4rvrqLgGtm8QS8WoFV0ilhQcQbO2meFF41x7w+GsPxSWd99JOHw4M3aElhFVUZHI8SrHLi+RdQyJKOeLIgPykLqRoKDKDaJ6OblEiU5cOXzz+cggQmwXZf2ttik4txQ/GpNE/BL1PePsO+Jx4iFlLrsoQcz/AYbzDPKEtpajEV1G97J3ER5+Py0Ow4y/CSu+jHpNSLELIzKAK/cqyowoSiJv2lFijQyGE8H2oVauQp94Sh5UXmJkRQ23cDc7H76ciXsuQK/8mZmQzcKD3sHXflzlyu+M4UTPJT58JtVath3VzReuBXll3fNUEamvRdu8K+tfcgoWuhMmZKMkeCXLaj6OVaVpejhGmwgkzSL2wa2DL5j/fRQ9X8AmEbicof3z72X4eT/LKAXEJgQjEaiKQuX4NqnN58ADz6xdNNrOqavvtE8qqRNXQ3dFHg5IXxWRvZ5T/78K5USuFqlaC+E7jcCx10KEvXSgJJsehllGa42yxNzMxj+/me3f+zp68Sb0+Cz1wf0odB/GoRddh2ecAos/BPbigBjlvopFtFy3kqmV9O+XwHGJtsKqoK4Rlnnpkmo6qui1asbadRNtmV45N0LURXS3RsRtYXgmjp9UTpUreTqZD/pke+2n2oQe5OTlI8mYmFLMrFXxzAq20cIW3V+tDfEgEyCK0XwAL2tFnA9xalWCvQ2iRO9SY+FIZB+kzcXuBXXJ4mjMj02H0P/3EVALSwYkMISaLPK2bCO/x2Ig8z2itSjtuZP+hc9y862Hcexhz/Hc5itZOxJF9+rq25VmhGxyHZt25enNfZylCz+LXX8rifhJ7J4y0a1u4tkQDb+J7e7Aiu4kbD/FbbeczPr195KOznLrdbv45KdvZ0qMmbeXIuiwuwSPSa7++Co+/qXnwPwh9cY2wrEELbuXiHUUd/9e582n/RDcU4kMXkDDWQxON4RygZTVzjMFDqWtckeiy5n5LM6uSajM8POfreJNR/6IVOz7JGJjtKYn8Z3VWJFjqTrHk+p+G1gnQPRErMQpuE4fXmWGnr7n+MM9q+lK/4Ko8Ri5dJixsSz3/u4hDlu/jNX7DvLSEz9l4dAhJAc/RjJ8NpXW0fSt+STjs8tBy2BZReypcXq6V1CdmsSuvca3v72eM86FTB722/uL7NzdQ626HLNvDY4Y/5AkAMVbF8MmtQKywESOC+ycrMmlI7Dj1Yfpjr3Gc09ciM87CXl3kpDq4LKDFhvCiR3Bp76+i29evwH0vdBWnIM5t4iff/dETjn858xu+zQ5dhBJaWAthuRp7J48laGV7wNWEO0/GyNxJpXdOlrGIB35HU/8cQVJ74dEmk8S1y00dz9uuuUe3nPZO5gae5FcvMFkzcQfPp0V+3+ByuippLvfSyy7lolpkRI1TM0iYZiUZrcQi73ATT87k+FVG1k5spJ9lnyBzVsHMbPH4Jh96JYoRPL8QUV4YLRUovlvoamqHJ6vjvZxDQdfCttkUtgxDCeGaYeUXDtf/OYIiBKJzFdQqwKgBro2g+W3yEbz+IUXeesRLb79hUUUdr4Hs3U/Cctkphgj1ncSeu50evf/EGUOIZ46inhuXzS9B0fvZ6aaDSIlQyIx6QIQWTaC1UorlcX2pDgLCopvKyxclWDHI7+ie0WEM/ab5cb3WdC4l62zT6N3raRqnsHex16FzzEkF15I2RkBv+dvZctaXV1DnnU+inVEbVXWXyI+cSrEHIQJ22Ep5VBLxjZdWlYTT3KnqtBKIkHhkkYg+aq69L/n9XaaQ1X4qwu8fg/zHCyQGvpcEP2L8yXnlYhW5ZNl7IT0RF1rCgWqa7iayMkiN8eCQjn5jrqPQC0IOV5Q3CcuWzv3rPLIr6vC7ep3RV6SupL1InF5GRwNmqLVmaCUa59mvULEHeOg6BYeuOEUnvzFW0lHNpBcMMiCcz7E0Mq3s9s7HBb+G5gHQdHDtOI45SJWOoMtD6kmVBHTcYi2Akm8bgVpgURLAg2NqmXQsKRGRvLvbRyFKJ0aut0gYUuNhfQZxWjoMVqmSAFynChJ4pzIeMwXDQZ/ktOYUqEvhG7UsQ0bVwodFdZyH3Fopdsqljg1goMoA+KESFdGILEH55fUgGAXnFVF+Wq9tbsw/jGYjH/uCF21rczP9HYBhMqJiCzTbtspVbFSXcQ8jZC/m1jofj77H92ccOYDDGVfAp6nPjFGtDcDpNg1uosFQ2+h1BziZ7c4fPpj4xRKx9ObfzstP4ModnP1Bj5VQrE6duElvvG1A7n4ko3gbODic37I7b/ags8Qev4UDO8MkkIa9QqXfSjEJ6/8I9PVzxNNThM2E1RnhshkTuC6727gXz/6a/DWk1h8Dk2WqFYxvB6QKF7lztuzzhDJtBgsNCemooxYaJZPfKCbt575AAM9d5CKP4LhN6nMriaVO4ab7nyRC99zB7TWEep/D7HoabQqcbrCJS7+lwSnnfMA/YPP4rZEJkvx2Stv5Uc3vko2Cxtf/CkGfyYW8pnclee6b7/ATbdUaGhnUDFOI5RZju7OEpHq4UICWq9y3ttdPn/1WnZOf481+ywlnT4Fp3Y0uOcRG34ztaYYKYnMlbkFKXZSRlA89aBjQaU4a3Xi2iQDiR389s4j6Oq+iKRxB2YiA6orIQx9J3L+e//ArXc5YJ1OYvlFRBrL+OglfXz6o08wsfUy8uarWLiUmguo++u4454Ql11+D7CScO400rFTaZbDpCOznH9+iy9dM86rG67BqXSxZu8zOenkj/GXRyfJZuDF535No3gftjZDYtHeXHHVn/jul/YQ63kP0eTRlMo5nKZBJpbFaEqr3RNc+L46V31pPfc/ej17rzyMg1d/mrGJVWjp9+Kba9DDMTTdDDoc5D9icBShz7cZSpQkhB60BYkRdUxRn2S8pG3AwrCjhFpJFQlJdG5bNexwEcxmEHWJ/C7V7q5EKtKOaeOXi0RyRS48IcRXP55m1wsn0R9/mWxCpzSdITX4LrbNrWbNyZdT52CIHkk4dQC6MUC9GYFEd2A4bVcVhpmutHUGFcdSrIRdVJ0bXqlGrreH2W2biS3sIpx1mHv+p3zrI3txyuFVKqEHmG6Mc/gxH2Rg4VnMFleyYOl7KVb2puUuxvHTgcOjN4OGMyeictYSKDq6Q0U4Miye+1zQ/SFJ9JY4jD0YblAM5RlSCFhuE5TIu1K7ERDTfG48aKlsJ7rVcpuPzgNSVy1v7XUowWLUq6rWxoYJDcPAl8hT2FSF11L97xDy65hUVMGeVGPbRGhpSRwhJnHIlOTuEbE94rZLSKX3gxaslmGogrKWFHvJM7Tl9kDKb99b2IKQOARS/2FiNmU+1HA8n/TCPMXROYYyDc4+1OEr77N46Pb3MZiaZvVb3so7LrmG2zZm8bo/B/HjYdKnN5GlUanghiwqYYmkXcJugZhjE7aDgjyp3rd1WVFWu2uiiS0OlThMQrqKcINiRJkEisRPAAAgAElEQVQbEcdWRXJSv9DULRxR2FSxwbzy0v75ulCi5FUQB061/c47pSKzC8YRyUMQasmjt/DNGZVqUnND0nhuDt+PyvCqOgonNIMrRcRqqKPodlatB2lxDFIi/xivf3JCb2snahKIdBL0NaqIXRa1ZhNPJKlOl9AbEQZzNq3K77jl1qNZf8LvqBS/T87YhWFJEZGwh4N0XbdIUG7m6UtdzDnn/YVf3J5l6ch/sGM8jZExaEjIH89CvUAsXOGD7+vhiitmqJQf4dxTv8hLGyzKs13k1lxCo3wE9ck4K7sTnPvWST7/zb9Qal5JKjzLdKFEwj+cSOokvvj5/+bfrvoTcDCxBW+mpS3G8QaAPjU5Xyd0lYYT9zXoM8cOYSbCWLXtaLX72fTS+0gnH2au+B16ej3C5n4892KFN530RWpOBH/6MNKL3k9xZhVRLUG3tZNHHjkCq+cptNiLTE46nPe2y9j4chPKUTCWEgnXefmV72Nou/AaDgP5/Ukmj6LJSXSvuJKpqRzUCiwfGWT3Ky+w7sA6N9++D03tDrTwRob798ZMX4JbHgD/AyQWvIeKk0czQ/h2DV2rqzxsYKAkVdLu3fY1wjqYjVly+iZ+ffsh7Hf0F6hu+jxxiZzsOK7bg7Hq7Rx39NXc92geYhdA7BSojrB80Ry/uK2XhT3/jdl4hkppjJ7Btfz1FY/Dj7uKSnUJhI8Ecz1dxjp642kysde453dHMl7/Jsn8FJXaao4/6aPs2i6FOz1AmrVrR7j7V5+g0XoRW59DDw+zeu/LSCTPolpdT8hYi9eKk46Y+PUtHHdclauvjTM5cxdd2T76ug4ilzyJUORsKuZ5ENofM5JBM6TfP2iBej0qU3Jg0Ko2T+gq4PY1FXUSlqIvIQQXww4RaabRXSmYlKi0SjMyDdY8ocfBzqiuAhX5yzoJa4TMLZx18Aw3XjVMedvbCNefUJK163WTHHoXD7+a5eh3fRVPDH78NFWDoRu91MShSraryBsxrFZEiQGS87Wl6NGsoyd8vD1jRBK9qkNON2OIL+dJrUS0SM/c43z/62cwtHIDGzb/irPOPpP9938zO3csIBw6gVD4JFrOUlpaCkdFt4EiITUBUuEfdaTwzKMY8fHCkn4qBd0fIknbUriXBSkcU9KxdIZIW5ZEa5KnlTx/TDkgQd940J8f7Kvw972jf7dXguqbDnqnpapfSE5k3rplq3oITxG6RM3CJELoQjg2lhR/aU0VdTuEsUkpsvZDQRW7HCsV+PIWR0U5s5qmqralEFv2tZBpoRyOoOu63f7uB8WlUuFuu9AKpHgRxnVM6o5EozrhkE1G28iHzgxx4QkWD/70I1zwgbfzuW/ezNW/2oGdvQIjdTrauMaCbBelqkvZc2klhEA94s4cEdfGkEJPP6SIvGlYVNo1ZeK0SP2LdN/Yuo5rSI5cajukOl14vonliXMrQoI4KRJB/x2Zz/OpUiBFRRFcxdFvV6OrgkaptZH5Jo5Y0BUp+Gp6g1ZoDs9oqP70kB0l0syhu9LJAM1QnUp8Et+SsXfQ7DDxegbdi1MzZc+QTlHcP4Y7o+STdluPELgsjPnNLubbTOwyhmUR16J41a1kYy9y443Hc9iRT5CIPg+8BI2NwCguFZouxOJ5tk7OsLDnDMqNs1m57FsUpi/Ctw4j3JugXKih5ZbjT88Qijf44PsG+MSnSmSsLSxZdgwT25KQOh6SJ6L5R2A04qScPfznNUt5y9t/TMP5JqnEHLWKTpLj8Jrrufj9P+e2u+ZoeusgcgS5/kOYk3yzniWfSzH9agmyKWUr1DppSnuK5LpKZPoy1KfmaE6+yuqROF/58t4cenSZcHoT37nhBq69/ibGRz2oL4fQSURzJ+I0F5EJaVx9+WJOOR30Xnh+y32cdNwZULVU1Tz6KvpypxC2snjWKP91y2dYs1eLRmUHX/33L/OdHz2D3v1/8DiUnN5N2NnGYO+T3HDDYaw96EF2jt5DJj2C6w/Tv/By7FoXmJeR6383s3NpQok0bkt6qutgScO4GDtZrO1dOmR8hXwaY/REtvHs40cTiZ5H2LmdhKzB6TTT5QPpOvQjLB8+ndd2DUHibUTSJ4O9jKjeIJt4im98+WxOOS7E7Ow4d/7mJi792OWEU4M054aBk0gNv5PQVJKYM84ff7cXfQvBjvo89MwDvPWc9weqgSghLCSWPxpLt1ixl863v3U+Q12zNFuTnHvRZTx9/xzhnkuJmeugniQRnqSv61Hu+tUZ1Jyr0fwdhP3DiFuHM7zsTGoS8YbPJrfgWGanRa6Ok+xZQLncFi5EwKi5hLIGrVIDGjWMWJyoFVZcXK5WMPoSuNMTYNSIRRKYtST1ok84HMWKS6fFOLGuGLXpAkRyYCZACtSaDULdEdV6FmUDn/kXg4+dX2LulUsYTL5Cq+TSMhaSWPU2bvz1di654jbwjoHej0H6KBidgq5UEPHWXGLWQmqTEE8EXZeF2VnxfSAsfdEOWjWEXzPp7slScqA5OQcDWbpbRazm8/zw5iMZWuiR6drKtd+4jmu+8igR82RM6ziMyFJiPSn27B4jlhsiFIpS2PIaXQuXUd7dIBKLUAt56Fmd5sQs5ESGbWKmY2jNGvaeGcxIH74thXy6lJxQmn6VcDaP4eWpS+ud7KGASyIToul42JPjxBYMUK9X8es1sCy1d4DdaOI7rtq7QTZjkRR5OBGm1BgH2Y8iHIOiSP/iOLXXak3IdValHEJRg0axRig7guMZwe+7dmP2DSLlMskElCfFjoknYAQKcbWE3pfHE7KWltNqEz2eQmJ9uzVJMiv7ZvjQakEmBs0mmhnDL1bJxxOUirPYuoNmFBnpa3HZBftyxgEt8okJfvvwvXzsq79iYuJN0H0eGX0R6bDFLrldMa2SQYiLbzZLPhqlUPJoztVJDXZRkjSKLIuWT8yrsyBiUhwbJds9wJ5WiELNJrwgTHPaUTZLImnTdamW6vQs6GFS6pglmyg+iiNOp0MyH6e8ZxSySQiF1LOEejO0XpwgubSX8mstUskQUSfwX2btJn17hxnfU5ViDXXCSCKNNQE5yeaISJSU43YHQdBAllCtSWKqhVPVaCZ7giLdf5DXP3mErnbiaMsxkoMV2b2dN5nfjcytYoUtjKZHyB0jHXmJX9z+DlaueYJk9Dmac1up1Z8jt2CrqrgsV6vE40GR3FyzC987mReeP5DjD7ubruEPMuuECaeXUd+tY/QOEG7t5PKPLuU9F5fJxLcwMLgfpYksJN6KkT0dz1mDYWtk/M3ccN0+nHT6Tdju94nHZ6mVTOzKIZjaMXz9mme48ppHgXUcctjHefbFaaLJEQwzw9yMtIikGViQZroIrbm6NHuqXstwPkFz12ZimThD2TyFXVOkEmNUuYM9e34F5ixI4ZC3ChJSCLeWsLUCw+/HtMt88VPL8S2bzZX7+NZX3g9pWcEJGI8x3Hcis+N5urvWYqTTVL0dXH3NafR2l7jn51/n+utvg+5LMMz9WJgcpDz5Ox5/7CzyXb9kz8T1LFvSQ7WwEs9fy9DSD1Oze4gnLyKWeAuV2ipMI02j7qOJF27ZeKaHPb/TlerWkmKvMNR2k4lsYsNzJ+BpbyHBr8mIzasO4FhvwRo8j/7eY5goLcc3j8ZMHorTzJHLygY0NVLRMqM7H6LRehUzNkmrPA16H3grCa+5lOb2JKsGRqjs3s6lH1iIEdvGjsJOrvvRdWC3c5Nk6V6wDppLqLcSJHqz1EubuPHLZ3PA/nDlt6/nx9+7jYV7f5hdWzTVCjkyMM1/fmMVh63bwqbXvkLEssknT2Pb5j6OOe3f0PSjaSaOJJI7SLXDSQvW9Kzs9SKV6RZmdwinGqiLuG3p3REL5aqiNdfxodKg/4Ass9NbaRb2kIsNECLBxFiRgQX9+OESYzteo2/VgYzvLJLu66c46hPp1WjMempDnhTP8IVLNT5w5hTFlz9Fd3ybcA8NY5jwyOn87JFp3vmJGyF0LKGhT9GqLFJSdCQdo1EYJRnvpVnowrNjOMU69ERFi0YxvETFVdFFu4hbKVotD7tSJbM8TWG0SMxr0pcqYhjP8a8f2Z/pwh3c/Ztf8vxzYmTXsXjRBxmbM2mEypjxGM4cWOke7HpZFToloznspviANnatiJ5IMDAcYfS5p4JCPG+Krmye4phLb2YJU5NNYukERXuCeDJFeU7HMhPEEjoNcTQaDbSwGXQMqgJFD03IXi5iNzEjYeLRMJ5t06i1iIRTWFGYrW0O8sEqWs6gxRbjl8Q+abB9G/Rbys+Ymx2lv3eAuZkWjZqOb4dJdg+qdHpp026IRaA7SWIwRGX7TnCrdC9bzNTDj0LvCLSiJHv6lNMnJi4eblCZHiWazlC3i0Gbq0Trsw2i2W6YnSQaNgh15xifK0KxSf+KLG87Jk0+/DJPPvkj7v7jk6Cfhjl0JpGpBPVaGDfVhd7fpYJhZkaJOgWihomXHKRQdgMZJmxCxoLqLMniHJFymb54Bi2UZuNkk/TIAmamJrFyEeKS428UsNCIJbvZMdVUm9r4uqhYdVJdaUoFUVc8tHgY35ZNvVqQjMPkJNbAAuzdE3SnczQnZ8gaIWpOhdCiDLt3bYFIksQBq6iIkjZeYDCSpjlTxIzHmTFd7OEE1MSTrcPMNEnC5KJZxlsmTVEL/kFe/9yEriQ06TdUTZhBC5Rq4fm7bgTXJhq3aMzaZCMlYvpfefjBY8jkpyjMPMxPvn8Ln/vqO9g+9m+MDLeo2WP4su+WFWO6ITt57U3CeCeXfngbN35rF/kVFzFbGcFvLcCIREizjWuuWsFppzikUlvJ5VZQrXZD9EJSvWdRb/RheTXy+ov8/KbDWXfYf+F5N2OEJmnVwrT8dYTCR3LqqZ/n/ocqxOJHEk/tT753NcML90PT0ry0YYLJSZ1mPYqWGiCczikZzrR8nOo42LuJWuPotmwsYxPS62S6qjjGHqaqmwhFhim9tgCz+yii0TyuEyMe6sWpNilObWbpMo1NEz8EHgH/JRasPJR13RfRH17L9NQcz2yYpBlbS8EJ4VgFYoldTLx6I/izwCJyaw5kcZfGb++8mFL5E4wM/RW/tZ25SY9E+GSKpTWs3u9TFOoZtOgBpDOnY1ePV4QqcqAYTxFWZI+KlrRcSXuO5I9FvhSLUhsnndjApg3HUq6eS9q8i6ja8G4ZJe9Qkt1vJpU9k6azHFhF/17H06JJPJalOCG7cjlUK69hhmZp2GOYZi/NicV0rzqLqYpOYnAvKs+WyUR9Vq6o8uKmX+MkJmmOPgbxMv3Dizlk8bGkQwPsHJvm1Z0uNetg3FqCQZpMTz/DNI8RhL5hcgsWsnJhjOu+fha96V+jOw/g1jfR15vHyCzlj/fu5m1vv4cCy0l1n0LVG8FupMn27MvcXIJUfimlqfaOexKhSU40qiE1R3a1ogjdtKKE9LCqQarVZ2jpj9PbJ6RW5+B91xG38sxMTpJMuzzy2JN49BCOLWNiNExqaICSqmZuKHUkoz/GtZ9Oc97h26lt+grZ0C5hc1reIkIHXMpFl3yNB7cW2D4qCsK5DA8czj6r9mbPznGm9sxRa6XZNhpi4b5r2SFFy4UyZESadYkaYTzHV7siFgplIiGbnnySnRs30NcdJRueRmtt47ijl1OuPE3dfZwHHn6EiepiTI4j3f9mGqE+qo2xQKGaqGN0DatcfXNaJNS4Uqqysq9KvYDpzBJL1qgboxxxwl6MT29gqK+P0m6H5x7fSSa9lle2lxjee1+2jM4QkUjW0zDDYXRLozRXVpFhMh+mPCU1Gi102TDJa2JoLpKursxMQLVMrDuHXa8rjJv6NnyriKs5GFZOrYvay7MQ72Vk31Xs2f0MzdHnOez4Q4gbGl2JHh55eBPV1jAzFVNdw/NqJBflKc9uhsoWFu8zxMoFabZufInDDzmGRx/dzObtBq1WHkIDqHyUKFXNIqnmNL1dNjPOy/ghB8dLYtg+/RGYntpDSdMwcsuoVSXtBUuXamz96w1Q/jmeK61zB9PVcxQLjMXYWi+zXSOMje2GqMvKlUOMOEUm9kyyoRqiZVvE871UqzNQ3k66N0G8LpXsOnMFh5Idw+pbSdM36M1HGH/pzyzKOxy41yKS+W5eGp3jyY0zGL1rSTS7qUzbKrcejkVo1ERmBy1hYRhNnOoYZqhJ2CvQnzapTe3ksLWriOk+sbTJ5sJW9tQdXt6t4TVTmFqaWNNjOKrRKFeoGXHGnBD0LgczKBakbGNUqlhNByccUzv0/aO8/rkJXQqpJAJVVb7SvpD6G5mr/h3Jo2lEkwb1Scgl6pjuY7yy8Rh0s8zGl+7ltBMv4eZbP8f6E18jFn2eWn0HYatOxHRoIntN59myo5+R4S+wdt+vsm3nfiRzZ1K3V+PWHLpC2/nZjw7hwP1twuHXyOTW0PT6wPog+f5zqDTEF5wlbz7DH+4+laXLrwX9DvDH8e0kbvhIHG1fjjjickZH4SMf/zwXXfxx4smE6rhr1KFWld3eprnuu/cxtitMbOAAansqqtozMRDnhu8NsmoVbN1cYelwVBXDzc2UaElUF9GYms5z6cV/wNDX0rR9ihMVzOgQum2xIBdnqvQYbs8vueADQ/z7R06lMl1hsLKWhASFUdg8Cr960ObTV95BpudQipUJPPcRzMgoreYEJ5yxN//55XPQ7TtZPvgg27b9Nz1JiBhDNBv7EOs/m8ceKpLoOgQtPsjc3DDXfnGGB++vYGuyfWwWTbbhlBSgJu2BsqhFaZEcfgTq4/TmX+LlF49jcvqtdEV/jzbVIhVbzUxrDeneM0mkzsU392XxqlP51g+uwojDxPhmFg0sQnebxMINYgnYObaVVmMx7z7vN5Q9GSsHMovQir3o5RJu8wW6h3ejZR/h4vet54Kzjlf1h0vjOaZGoWsEtk/BVdfu5Pd3j2HvDrF84TKe3vEgWmyc9OAkK1Y0uOn7l+IUf0PauBeqz+EUhXwMot09ZAeO5NVtS/HDxxDJ7sPOPfB/PvNHNm/2mNwVIdF3AJVaRPasVVug2oUmJGS/BVvJv+FoDFMzibge/tw0GptYvb7Iey87nkPXxWjVoTkHC/uDnUPzefjz/fD+D36funcIewopmlYYMxXHcaqkjae46SvDHLXsKbxt3yWjb1N5fNmUKLTPJ/jiVbfytdt+x2e/9DnedvaHGOjqCnwX2ZPIg5/cOc3l19zHVLUXY3AtRiiL3nJpzNUwHYuwJf3fc9iV1xhZHsKr7OTH154t6icrVgTF3jteqrBwiQXpPUio/N//PcmXvvkEj7/US6z/MAqyxutSDJpAT3TjldsbivRosHOcUHGUffIOPeFRPvKJszj+3TrPvOwSzRkM9kBpByxYAL+8Be74zYv85pEdGKklRGN9lGse1VKVeK4H3whTqzYwo1Gclqu2RLZbNpRnIKITCfs0StOsW7+Gz30K4i7Epf5LNmmL12jZJRw3ge0meGUTXPH5W8j3ZPnc507l5OOgOgFZA6a32PT1W1x7E9xw29M0DY2KU2FqbCOnvGUd//HxfRnJgDddIRe12LF9hszAAFd+byffuv05zKF12MUwFDzivVnSc5u49XvL6RuC0TFYtBjmRIhqeKTyOgUDShacffGTzG6f49JPn8i5J8Ci6Bhe4SUixjDN6QjdzgAzTogXY/CZ/7yfdKTOrd84lcwesCLwrmseZOSgo1h3UPDsORd6oxJ8t4ilQojyXbHg2lt2cNdNP+OKyy/lLYckOfAAiRVK2FaIZjbC77bCez/xU8rjgwwPrmf7rjmiuR5R73HLNqkuC686ylC2gtHawrq1ed77L4dy0Juk6yW4l0oF+ruDObhlJ/zl4Um1k2cmalKe3k251aKRHGA2EuZLN22HalLkHbWuwjVJX9RVYaLam/4f5PVPTuhVMKeDwovWILjtXIiqlZsNCisaIcKJLM1pyCWL4PyB7dvOwde38eCDP+fMMz6jUjXFyq00mg9iN58hk5zB0Cq0WnPYfohyvZ9c5iyefmmI9YdeR77/A8xM7UtXdgSt9gJ/uvctLB6Zo9l8gaHho2i4Q2B9jFT3WTScKCF/gq7QUzz9yNvJZD6OEb0bJOem9bJraiULFp/LusPez+//cJ3a8KLlzrBr/GnSGfmfiJgs6T6WLXt6ufXnU3zlay8RTZ1E3VmOYXbRk4vyox+HWboCJqZ/TT73GFF9SlXGu60eNHMp8dBJ7L//15idXU3NztFodBGNLEeXfZRrk3T1P8stf1hLbuAxqoUX2afnYKZeGiIbzaIlniPSG2XnjMnTz+d5+zkP0GquZOHibkr1ZznvokG+eMXhvLbjS+TjT9Ab30Bjdpp8zELXcxRqcaz4WuruvtTcAfxIlmjocD54wYP88Y81ano3ZmQpJouVs2EbY2BJUUxa5a0tEriNbaxcvIlHHz6R6dnTyEX+BJNNMvHVOJFDsc0jSOYuxNNWsP/R7+TOe64gERFH/HHsysM4ldcI+S7JVJaWFqcvfR6r136HzbuWQvdy0EegshC9WmPRUIV49nf8+K6l6NrjaMUoaXeEkW6pjdiIn3qaSC5OpbGGe++p84VPPUU8cjS1Vi92aDunvbPBV75yKGPbbyDSfACjcD8LMzaGY+A4FrtKHgv3OZ7Rcj9TpRWUK4ewbNmbuOCCH/DqJo1SeQSMZVQbUswVxsiEcSt19KSJV5deb5dUKkVppkjUnmTE2sH7LlnDme/vZ7TyCMXmFEsWDdCbiPHkg7/AcjZgeS6LFxxL/+ILuejCP3L3Ay203D7MzOqQ6CNmvcA9N+7NisRdWGM3kmUjpt6kXh8i2vOvXP3tX3PR5ecTy9dxG1vYufEJ+kyL2Yk66f4DSI2cxWNbV/Ghz9+nWj6JrYG6bO4Sx2oZDA/FKdaeYWjBFOeft4CPf2B/dr7wV5rVSWK5BKZZoTL1PBOjf2Fq4i8sXrKchUvOoOIczUf/bTO/fyRKPbIPtpOWApd2BXs4SEU0XsPqb7JPfQPvPSbHe/9lGeXZR3hw+1PQnWfNIScyuWuKxo4dpLQQUTPDwmXH8b07XuOW32xn444k0fRKiuUm6HEyuQGKFQevpopp2i1RYvzLmFEpLnOxGwVOPnGEb38eQqOyk8vvmBy/m7A1ik4J30/T1Xc8nrWKn9/zDO+8+GJG9zzFkw//nAWxIlOvPM1+g8PU/BGSB36K3z49x5ev+TYLFgxy1RUf5/DVPRT++htGH7+DHncHI0N5Zks2Y/owvcd9gi/c9Ro/eLxI0zoAo7WacMEhPbeBjX/aV7WI7n7kJWbHn8QyZ5FmkLLus6WmcfS5H2XdqZ/AMQf410sv4wNvD/PMbdfg7byPhdEoxpxDzullyhohc97H+PfvfJ8rP3oBv73uKvZyK7yyYw+n/+Qe9sz69A9rPPHjX7G6vJPyq0+T78sw1mhR71rC6pMv4AP/dj1XfOYLlF/9K/qWJ6k89nOijT0Y8QjbWibDp1xE/qBLWHXc18mOnE3V6GdiooWWyROT3PfYVrr9rRwyPMfVnziZVesT3Hfrf/LU5mdYediBrD76WJYPdPHczd9i80OPst+KY1jQt4J6pUUin6YWamFnu3mpYLD3cevZ59ib2FMawrMHicYWoMn/UEIzgo2dOoT+j+LOyH7gJZU311qyY1R7F0eR4a3p9laeSTClIh3S0Qki1h95eeMF+NpWfvnLH3DxhV9WOzR9+LJ38dkrTiWTvR+79RCWvhP8Io6n8/+x995BUtX9vu7TOefpyTkyzDAwQx4ykpGoBAElKEkBQUUEARVECYoZEwqKiCKK4RWVYAIEJeecYZg80z2du1f3qbVw37v3qb1v7dp16tS7zz1t8ZfFMNU9s76/8Pk8j1pfzPkb9eSnPcLil66xdO5BLMmz0CjTiYYu8ucfk3DYblJRsZuy1mMIBHLAsBi1sT/hmA6V7DYOxX4un7mfiPAARsv3xDz1yNRJ+IS2yFXFaNX53Lh2jpRUC2HhCsHoYczaCLW+c/j9FgzGPrjc3Rkzbif7dzvRO0fhqzOiMKoobtFE3/6XeOwxLV7vCqLBA8SbU2msseDzFpOXOwOz/SF8Dc1B253EvLvx+OLwNl6nQ1ED77zbkbisz6ip3Y7MZ8FAFtPHr8BuN/DGB1NwC+dQmSN4vSWoQnPo2PZNaustOJP1HDh2DzX15ynI+o1o5EsabvxEZpYoRVFRfzOMPbUb9Y0ODHHt8YQtBMRKVSSLCSPX8vP2BjC0AUMHNIo20sCLKitQamXIcUgpdllIhSxykfJ219n8eUu8vtFYVTtRucQNUyYBWTsaQ21JLZiLEMsBeQv6jR1J82Y+7h9tIN7yKQaOoxN0NLll3PaoyWn+MBb7EsLezpDUG2VcJyIngmQUppASd4KPNpTjFWbjdNxC6S2k4VYcs6e/KdVivvpxLtdv7SPgCZGaPpy9h0oYMnQDyYljSU5P4IffMzl34SSZCT8g1G/EFjmGSWwXNop5tHiC8hw0KaVUClqCihxC/iKMhg707PkwZ4+Indx2yMydMNpaIMgM+PwiFjSI2qoi1FgtHbNqlAqCFVWkJbtZNE5L/z5RroV3EbN6SckpZtXyldRcusgXX7xG4OqHnD++hyRHEcFIJ2wpz1HU+Xmu+bLILhnF5SsqLJpz7P6mGIvvdXS1n2ESzqHVgrvJhrnkJbC3ofbaPqob/kQpHEbhOUe6RgxhQWPYQszahaverix49SS7Dhgxpw0nFMxBLUvAW1OL3XCbWOxbdv00BzU7qb36O1m2JGxxKXz9xyEOHfmTORPuRh06iUF2gMa6a9ysUJKYNp6QejqTn/iFveeMOLJ7UePVEPWqUVqtRPwhSGyCm1v5eFYR93eLQNUmrtz+C39GAQmt+3L3mPmUNi9jzcKZHPxuEyZFEJnKiTy+E59s9/DSR43IzOVodQ5qawMoNLCkzawAACAASURBVA7UWif+ai/SNGzwoIw3StfFsYiYIPfgc1ej1yvonNfIR0/aMDV9wvWL69HKL0mZtEhEjjNnBBQOp/FCkBOXr5KVb6T2xl6soQsY3DcwuRrROoo5F2lJQf9HmPv0SwwYOoayVm3Yt20z3bPUNBz5hnjvSRRS2lBHwJjD/mAO3Z//GllcF3AMQ6MfQrBKgU3tZkzPNNrFX+GBgQ72rHuQ7CQXdd6rBIxmXJYCes1bQ4KjA9WxeJLiOzJ2YBtWzWnG4fceJtFzifhwBKXPzDm/g4K3fuT9Dz7iof4t2bhoBn0cBmSmeFxdRvPJvuNU3bjE26+v4MzM8WRFXTT5q3A2a8YPZ27Q/9UNkNuDra++j97rol2cnBtfv0auzo8+xYngEzjpM5A37BneO5LAnHf3klAwiCoxuJtQhAjn9V3+maeGlPDivHQufraGyyc/wy+vJrdXV6xtO9Bv1kJiHj//mD8HR1Ultw6fRh8Dt6sWucNEpUFBND0XRXY7Sno+RHreSHyRZug05dji2tHg1eIPy5EbxOraP8k8k8ZXYuCfp0T3v/t9+duQJOFf/5YfxZQNxERVpmTzEe/xksErl/wbBs1VnPb97N87GiHk4v21q1i8YBXp2b25fl7JlvcWcs+YM/iDHyCXHUZjDoiXuqBzUt/UgDvQnGTnQpoVP0/AM5AmTyIaQ4iDh2ei013k6JGvGTBgLlF3EThfAmXPO51UqjCzn+qbQ6htHEWC/Qf8niaMBicBoRCdsiM1t8w4HaUc3n2AgjwTSu1BwhzBmBjA3XibEFmYrfex8TMbkyb+hsEymUg0H41BjfvWLtp2qGXf7xOpqXgcFdtxJCvBrQZlH9APxKDpjy/UAhiCKXsETfUxjEnn+eW7XNLiv6Gx7lvyU1ojU8ymPP8eTt06h5h92fL187TvokNQbEURNXDzdG/eXF3LZ58HSEnpxYQJA7FZG+na7SglxX+g0GzGdesYFpuMxookrIlP8OtPdRy5WIGgNOANR3G5A2zauIXKm0bQDgHzYJTKzsTCOqKK22jUIvrSSdSvlLJ/yugF7r67jlUrjahU09GzB53IkPDbCApdqXCX0KbPUnyKcgLuDiiMufRqn8mPW/tTd30AmuAPGEVblzJVOl4ncxRO6wRqXR1A1h9j1iBwaYg3XOS37Xfha1hNbuYBKm9cJDnzQVoVT+dCNbRr15HnFo8jL62GJMdRzl+8irV0EcXlK6m91YVkR1/uG9aL5rnQueN35CR8TaR6A0pPGJlXiUwnJolHs3f/bQ5UXMarlBGKRLh+PcimT48TdKWBuhfOlD40BRIJuEVrnXiNFEJlURB2VSHXq4iGglJN7cmH0pk77HfkkS8467pIWbdhbPj0Mk/NeQPBHWPHJ4tomfMXauUZGitv0eDLQZ3wOKdryhg87W0CdTnonBOxac5xdE8G4coF6Bt+RB1qlND21S4z8XnPc+aqhcSCPGLUow2fRa+6Td2BbThMMuoaGwirk4nLHcytQCndRn3Itdo2oLsHtM1IsICrYjNXT43EXfEy7oov8VbW03Xk+5TEdeVUTINKY8cYbKD22FYazs5HGz1FQ3UYhaYlCS0X8vtBFQNnvowtaxS1gbb4o3ko9TYi4mJHVcG8yek82X4fkdPPE6zcRkrzIrx54xjz9Gf8Y2+1lP6e3buIV5ZP4/Cny1BqvBhyMsi5axEPr1Lw9qYqTNZUAkEtYa8afVwuvuoQGO9Q11Ri8ULk1Yj5hZgPtSaKWiUQFz3EO7OdtE4+QO31j5AHDpNkBbcbDPZeWFuOo6bBgbOsHXt2fkSrAg3c3oO68hSXdpwmO0XB7bCazPIhMOgRDuw4LV1ZtGrdlg9WzmfyvLFUvzUbWeURNGEXGlsqp7xxlN4zjyWbj/DsmwfQWCeiT+iET68heHYPrVJ9HNkxgWMLO9PcfIpwtJFKMZeY0IUWk1bgyOtKPSWg6El5aQ57d0xjz/yuxN3cTbbIhREUnA4m0PzDvdw3cQqbXp/HuQ9fQvbXrygd6WQvWsukZa+w9cutNOz/ntpP38NzcBeZ8Upq6xpRpWdi6X4P31+KcNf4mTQ2uTF6b2GsOsC+15eQIK7BzDIavHqihX1JW7ABWX4fMHUBW2swF0ohuEFFdlaMKib0+wu4j6yjbaGS4zcu0G75Kzzy9Kus+fM2xGxMatuFD15axrdP3I+i8SItW6WSOmoItCylstrF3ltu6oJWpt6/AMhFRifiEwfhVrTALzkC/rbn/e+eXf/Bv/d/zkD/Ty5L/s1th1gbkTqhf4MbRUiAopGYKGSQJrwGhSoBodaP0qBDpzpPZuZ+dmx7gLC3iZdXL+bVNWugKY/ijBXY9BE++DSH+JSvMJl/RC4/facKIt7H62S4PfGotCO5dasTeZmLSUgZhFxn4K+DC1AqrvL7r5u4b+wCou4yFCmvIlB+p1YXq8IQPULNzX5U1d1DSvw2Ak0BTCYn9a4UBKGUsLcNPcsfoeIm5KaoOHzxZfB9R5N3F6Y0B01NAdz+cojNIzVxLnAXCTljqfPJ0CkbaJ5wkz3bx+DzPI7J8AMyxRUEvw6/pxxj4jC09ocIKZsRk01Eb22PXOdnziwnU8ftIMH6A57Gq5hUXTj4azd6D36GJlySOnPalEm8/PJQGpoW4nWdJy/tCS4cSaWw7A0s8nHEKMER18DSZToGDDhNMLASh61SMqPqNGVEA1NZunwPL6zZQERmIRpL+pvWJHazkkA9EGy90WpaIARURERUpFJxx+Pul6GTq9ByirEjXSyYJ2AyLkQl/C7lgaINFuSOCRw7oqf1wBcRaIEp+TEUoQxK0838sLk1scBgtLHvQOz0R9OJkUHU1AVL1gy8tEMVfz+RUDqFiQk8NaOYUYMPE/V9QqDxENbUErZ/LzBy6scoLYXUuTwsfXI6Cx9rw80jk0ktMFFn7c3uk5kM67oOGEpy3HiUwgk+XqemtNnXqPwfoYuJprJMApXN0NqmMG3+R3y19xdqAj5MiYk0VYlhhVyIZQMtMaXehS8Yh0LlkHpDobAfhUGJ4KlAYRZzIbcpSFWxY1MH/OdGkuQ4zVW3lcyi0XTr+xzHjvqwk8bWdU/TsewPam5+SiziJj6jLddqOmJKH4+jYCQoBmB2TMGuuczFP3NpvDQHrfd3ZMEAejNUuqx4tVOIzx1F535DuXjxhtiapL56B7W7lqMMnEcjXm2ElChsJThaTUCRPpYogzGXrcR9Q9yuNrLssWzG9PyKxiuLSbbeIuQ1kFrwLC++8geLNvyIQptOiiyRC7++QcOph4hTH6LpVj2m+AJOViRRPONdLKaWuBFZ8lOR6csJ1seQmwSy4yvY/Ukb/HsewdL0JXZrmHohHnuvFahzRxJWtRQ1f3ROUrP72CbqNkzDoL5MbbiaCkUrcgZuJ67ZoyDLwpnRjZo6PRpbPsH6IAq7VSLD4hE79UpEErIQFohFPShUQazRg7w6w8GQ0ut4L76N59YvOM0KqlxK/MbOpLQaxdkaIwOnTkYmk5Nm93Pw9GZOLJlGC50CAnWI/atLjSA0H4253Sjmf7CVj7/ajk5Qcm+7TNbN7oTn5FYaLp+VeEPalDzMzQew6YCHuS//QSPdcBTcT51MlObU0yEzxL513dj/RA6tLZclaM4tkbJc0g/noMdwtuhDQN8LT+guzBYlrpNP8OviHpT4D2IPidUGFVcV6WS+tZ3EjFymDu3Ac9NGce2LT6j0xmj1xGvk9hpKbU0t/ouHuPryQpyVp4jVXZfkgrfkOppSysge+RSj5r/ET38eFqkeNBz5lsp1L2K8fR735TqSUx2c9mlpvm4nxqy+eMPNURYMR5Clo2qs4PfXJpJw5Tvqtz5PiaWB6poLWFvko5/1DBltxnJd5HMYiynRZHDs4Fr2jO9OpvIKrsab5Pbsjq+sE63GL6XOCF6vSJRLAfIxxYuqv9Z4wyVEMd9h+ou993+S1/8BA/3vEf0fDPT/Oa7wr6E+IlNY/HMH/yNCC0TRvRiRFHuld3qNYpVNpTUTboigVJxgwKDLvPLSYNSRehY98yjrP/4SAmmkJXxCLBBPat4Jft47gqbgY+hU2zDJ6yXSlveWG4NTTJeWUVNTxJdbHEx/+DMysnpx9syrRINh3n1vCU8tepGwoisxZqFw9pMwNXhv0rHQwNefZqAz3o9e+8md7zriwB8slo7B81o8x62rIjShDLs5SJ1rOf7q19Bp/gJ1LTGthoam9hBZisMxWepEW1MG4NO2An+QrulBdmwdjCc8CWPcdoKxCmSyJGRCL9y+1sRlPQp+MYE0HbM9g4F9Qryxqhh1eCWmxGvUNXgIylvw7LLTvP/BefAmE5/SnLt7lPHSir4IrESpPEokpCPOMYax/ffy5W8mEkzT0NsaWfOOlfKOe5AJ76GSXZJIi6FgLjr9Q9w/eT3f/HqJpsY8nGmzCQYzUajUhDHhiyURFa8lYkFJ8iBEzXdSpyIMRfx0BQ0q/5/Mm6ZkwRwZrrrZOO3HCPl8qGS5yAyT2PTFdR5Y8A6RUAkq6xy0kQzKc7Vs29wRv78PCnagFdWo0TzC8i7Ue5pTWPoIbnJRJQ5Fq7Vzf99Cls4pRRlcQyy0H41Wh8ZaxrCJG9i22084nIHenMTs8YOZ/3AhmvAKAuETBPXFeGU9GTH+Fw7si8dumY3DVM+2bzNxmtcguN/EoPITFUx4fa2xJcxi6OiX2HXgLH7ysOeMIihkoBDElLOVUCxOoqKJuF9JxhMQkKs0hEQoh01AJj9P1LWdk7vmom16G7tsNWFfNTHNREzJQ4hv1hO/eNdMLu+vmsOw4eeIhn/g6vmDpCYX0+gqpKD7fCyKdrgpR2Z9kCSzi1uH+uE7PItQ43YshqjUGKzxJ+Fs9RI97l3C7sPnEKJK1GRy9cDnON2vEqvbLtW5lPpkrjXGkTXueWTarqDuDskPQyQbra+BU9/0Iiu8guqzz+CwBwmq4jnd2I6yfgtQJ5ZjiWtHnLkjP65fjPbKHOIjv6GMePFHVdxUp5A3fiV6ZU/89AHbCDC1Q6N2oGj4k1/Wdicp+BH6hveIBc4R1mWT1HIk63c1MXHhJ0A25pRikpQKftvwFLaq12m8sAWNMkw98RhaPcQPR4xMmPcVzvjx1HiboU4qk/gseMWMjmhGUaIWSXx/Y/VjCgFB1YhF8Rdvzk1mQNZRvLsXkqSskhokFbEE1O1GcoMU+oyajhs7AklodQH8J9ZS8+VKdNeOYYxWS0a4CpWO9GGv88jrW1nz/TaJPYEvm/t7d+TjhS2o+e4ZQg2VxDnhuljfb30Pty29KRu1hCbKiEscTa2yTNLUju4QY8PjOVz+sJyU4GmJhhrUJyAv6oqhbCCpvSZQQxmkzpZgMZ6j0zmxqj+FDSdpOFmFM81BhS6d5MXv8MRzL5LfIo2xIweyc9PHtCwrZ8vuC8x/4XWS4jO48N1n3HhrHqnuUwhNtQgmuKixU/bE6wx/YBk/nWnEh4VUvYJr65/BtfczvJf+QOGpFG8QuKnW0/zVr2ne7iHO1IiQp/Y4U9pRaHXx2/q+7F14N81qKlD7vQQTkpGVduBcSh7dZz5LmDyQNyff1oVzBx7lwOAU2joruHIEbG1zsE57gqc+/obV3/xC2NQWdD1BUQhqMUWXjlGsXoaVBLUCYUml+s/x+v/HQP972P/Pw/3/GejSFl2kHIh0JpF08LfJSITNiGhGtQGZT4NGeYwBQ86yesUgNJEgU6aO5dtffoKGbOy2jcgipWjNt+g3tIbVbwRxuV/AwhHJWY6nBtQ6Gmoj2JKGgGwsvXuv4tRJDadP/CwBs954YxmPL1xIVASGWBagcfQiKHjBf5PuLaxs+SgbnfE+9KrP7nyPQiLEOnPb3ZK8tovwVqeDrB/O+BDVFY/gqXkBo3ofqCpBp6LR24Fo8HmccZOIYsGS1A+fvi/45fTNCvHd5z3wxkZiiN9OU9SNTJ5KuKk7bl9bsls9SrShBehnUJiVwLuvpNKp9Dju2x+g1NTQKI8jNWc0CUWzqL4kVmG6kJJYyoAuBax6sTsm+3tEFb/R2FRJnG0ASx5v5K13QngZhjMlxsefJFPa8hfk4Y3olBXIBBUBfzPU+jEMue9Nfthfj+BpjzNzBW53MwmRKVK1xCq1uADTyG9J67CIkCJRsdB67uB7RdGGbz9LH9Xx2NQw7rqF2O0nCAZcyGiG2vgwb394goeXvA+RZqidizHF0ulWKOPzD1sTCPUHfhG9OkSiBUQZREVFFh06iQM9G2X8KNIz43j/xXaUZZ1A6dlCxH8DlbY5+rzBFLZ6kLOXdKBqhTO+GTNGDWLWxBQ0seeIRQ8RU+eitg9gyrz9rP/Qg8kyDbOmiZ9/aI0m+hoW9VYUMZeU5G/ytyQhbQ7dey3kr5NVBOmIPnUufqEAtSQbURKS/wuDWkQNyFCLyHuNElHchrYJlfYoPcpu8cmybKJVq1GHP0erikehWcT5ynRa3z0EQZVELNyLkUN68sqbmVRWrifsPYNJY0GrbMnRw2EenfMhdaG2eK2jyHAEufprHyKH5+Lz7MSkF7WXIoyjGfb2q8ltN4lLNytRaDPQKdtxfu86TBXT0br/IR39o0rkhieBrPufQyY+ONWtwDkN5EXERUIc/6onsQuzMQQ3oVa7OHs7Qm6PxZiy70ZrbU0QB4lpd3Pt4HqC+2cTurgBhzqCV6HgisZG8aSX0cmGEaArGIaDtTUqhY4+RR42zBHQVL6C3PsjTaEI9dpWJLeexIJXdvHmxr+khY02rQyH2sLuT+div76Q0IWNmGVhPDEdsbzOeMy9Ke67GrVhAm51L7C2vCNFEhsQorJWHOghg7SZkwBwYn1Q3YhZuZ/XHotjeO4x5H88i1E07UWdVGqz8ZYOZevRCha98AYBUsHRCa3Sj//Acq6uexxb5SnMsWpklgCX/BZyZv9AYflIzvqqIOBAY72HiZ1KePthEw3bniLouo49Dm41QFq7UVxQdaXjhBdpogXxCfdRLeuAPOZhYs8Ab093cuXj3iQFrkr4W782DUWLzkTy2pM/dDKNtIL02SSo/VQensSOKc1oG6rCKj5gNU6ONsppteFH6m/Xo0x2ShXZkNvDi8+/wvr13xEIiotxGbHGG5yb2oUc3ynCfjcBC1wwZdLu8ddp12saB6rEzmUmGWY9V79YQuUXKwhVHEAZvI5WDbc1Cope+Iy2A5/m4BUnqDqQkNqR+7snsWpCgGMvjKRZrQclOq7ZUsm6fyqvnrzCY6s2SBuapKRemLUtOfv1aK4/Xkhq5VlJCX3Vr8f54Ay2u2JMeu5NAsbuhPWjENQloBMriBZMLrNERPZo/u9A/1+3lPm3NoR/9+tKQ/xf7d7/9VAX0Yh3duTiL57oDBePav+2rEmWIhGAIAJnlKjlarTKCwy+5yrLn++NMQo9evTiyMl9ILTFZl2NXChDIEhY9g3bfi6mRYttEFyHzXCVaKMPuVXc+Vioq9aj1vfA4y9j2rTPWLvmW2yaKMuWLWbJS68QpRRVwjIEdSeiIr0ueJWBnYysWyPWZO5Fp/rmjsY3Iqbhh3L4uI3Wdy0FbxEq02hy0qKcOTUEb+1yDMo90j1hVGvEF+qG1z2X1JSHiQgWdI6BBA33SrbAYS09fL6+CA/DMDi3442IBLZMlKGhnD6bQlmPueBthdY2keZ5Wg7t607dzZVYVWdRmMTOTSYo26NxziDkEqvg5WTGlTC8X0tmz87HkbYepekATaEmzKbubPzAwITJO4jSh/RMC//4vg1ZaT8heLdgVruQCXH4PUXozJPo0HMRf54UO70dScpfSX1DOmERAqTUERW9m7IoavktiVEeiYgDXXFnoIvCFkGFNrCPVxc5mTiiCr97CRbLMUIhP9FoNlrTbJau+o3Fr38JQh6axGXinoC7OyhYsyqTUGgUcsWvUgsuLGQhk43k2DETAwYvlB6GasuTtC1P4ddtqVRceAx77DCKgMiD7oq2xUj0+nvwi3wQfQkF6eWM69uPsYM1mHTzUKiO4w1nYU0fzOLX/2L1isMgDCU91cy1U9OhaS2h2s2EvLVo9Bk0+otwNnuCkqJxnL0lCoF6ok9ejD9SjCoqOtHFlL+kv5N+6OVCDG1YhkqlEGMgRGI30FkOsuaFVgxt9QehirfQxvahlKeity7h61/quXfOEwjyDLSRp0iOy2XF6jJycs9RXOxCFvVy9KCHGY+8xKGzNUTEB7tzCsVpcOKblgSOPkHQ9xsGXRPymAaPogxz2xWoEu4ighazoyUmXXvO/r4c/7FxWMM7kEViBGVWqsIJZI9dhFzTl5i8ORgfAVNX1I1NfLiiIwPa7+DayReIhSqIjxexwD3Yuv0sS19/A5UpjtomC+Gqg1z/dgSp0QOobVp8dW5uGNIouH8FJtkwPHQB3QhU9jYiEZy1i7swImsjoQvLUcfOUB+CGkMbmt31OB0GLeDQGfHZUII6rQyrRsOfm5/AcPZh5Jc/wSEL4o1qqXAUkXfvi1ic9+FnCIr4UYS0RXekd0oxgyPC4lVowgbpcfIvAz2ickkDfe3TSfRL2YfywIto668hKPU0OUoJth7H3Le+ZvP3uwgpctHljsAaa6Bi9xOcWX0/SU1XMEcbkVuUXIskkPH0TvT2Qvziv6nIIj3nIca2zeOFUU3U/TifUNMZLFYDt90qcrqMZ78nh14z3sRLG+yJo6mXl6CIVjJ7qI9lo+Tc3DSCRH818pgZtzILbctB3DSkUT5lGm6K0WU8TK5DzvHtw/llZhmtQ3WYo1EiSgcVxnTSl6xh3abv8OrNfLL5ey6evEFdvUjjtKCSmQnH3MTqj3J6YhsKI2cI+334LXAjoYzimStIKupNJRnIDZ3I16s4s2M5F59/AJ3nHNpIBfJYhAq9nqI3d5DQ8j6q3WKQuC3qxM68P3cQd0U20fDVIoob6wn4/Zx1xNNqwfNMXfs1720RF2p55GX2pD6qofavuRydWkbKzSPIfSZ8cdl4OrUl2KyMuybMIaLsT1Q/DY9GdBGI9E0NiK3fYJiYTsT1/u2q/V832f7LX+m/9w79PzvQ/z/enjtgfXF4iYNbxDtZ7kh1JJPP32aigIBOp0Ypv8CY8bU8M78jdiVkpHWgqvYm6LuTaHmGkD9PqroaLBdo1WYPr7yaTpz9QxIth4EK3BVuzMnpELVx6ZqHnKwJbP/dQ+e2E4nUy3hq3mLe3fg5UVVrDIkr8QZagVoUFFxg7CAdq5dZ0esnoVH8hEr81sJZYBjPt980MWTMyxAqwxw/mcJsOXt+KyXkXY1OvgeZopqI2iYNgOqqieTlziEcikNlGUTENBZFWGBidy/vvRaPJ3YP+rif8YpsFnLQKybxj6+9DBr9gnSc70geS4e2Or79KpGq6ytIMLnwBwPcdplIyxvAxRs2FLEOqPzlRD0qrFo/zvxbeF3P4xb2Imjk2OK6s293Fr27vgx0Iqcwnr17B2DUbCbs/haz2oc8korX3QJD4izyCiZxsUIk+nUjIW8xtQ1JCGJBWi0S7HRSoVktuy3d9wmRFMJiglErSkfE8JcMQ3g/H72SzYCux4gGX8KgO4SoeQiGMtCZ5jLrqa288ekuiOSjSViOCSfjB+lYMs9AJDgVpep3CWEZjKSiUk3g++/dPDTldTyUYHIsZfA9zXnv3UtcPj6ZPLMLTdhOyN0FdXZ/rtbUcVvkPmvbEfM7SFZbSHecI+iaSyhyhKZQOgn5d7P2m3NMe2gjxPqSm2jmwtGZVJ16gQTDIfyuGrSWBFyh5lhbzCM1rh9VHjOCfCC6hGfxh/NRxmKSyzwiHvFKnntxeiAN9KiIIlUpickvEBf/F3/9NA71rbnoPF9KzY2GBgv2lAWs+/YSM5a/RsCbj928Flkkh5S0y3S/S018/Hl8vmts/vxHLl6rBUQZUSnEj6RTkYo9H9rxnphLJPQneo2PmOi9NndBlvM4OjE0iBV7QltM2lIu//UUVbvvwyp8L/F/vBEDDbJMskfMw2gcJsFSRA6DLn4oRrkd/Pv5ZG1LenTwEKw/iVFv5/S+RgaMHI1cLaCLt/LtzwfRBU6jO7cCi3sfTVVRjMk6burzyRj4NCbDSDx0A/0ELI5SiNzm3M5+aI/PgxtvYjL4uO2DOltnSkYvI87ZnbqwqAluiy61NWadnEPfTEf4cxL6W5uIiwUIxtSc1WTSctrbtC6YxeGKNDSOBwhqWt5Bt4pcUzF4KyhRRzSSPe6OxU5AUPoxK/bzj9ebUcxmVEdeRVl3Q+Ig+Z1tcAx4jkEzX+LHvX8RkRcQVzINW7SW8zvHc2LFENJDtzEIouAIfM5S4ie8izaznCBW9Bl3YaAzj93dnqfuOk/Nz4sQfBfRG/XU+Izk3DWRby/KGb1oE346YEy6D4+iOUrhMksnRpnZpZKar6YSH6gnipYGZR62DpPYVytn+NNz8ZCPJW0q7XJsbF9TxOHVIyj21xOurCeks2Nu1xdPm36kDBiPFwtyUx7RJvHk045em4FaLadtm0y2vzSJ04s601wQB3oIj1lFQ34vssc/ia2kB41koLEOo0Cr4di+Fzn5SBec0ZsYojXSAqDSaqfwkwPILK3B0Aq0pSisnflyyXDST76L/s+3KQhU4a2v5EKik1bzl3Pvqi/4cud1NIp2OBy5RPQRqo4/ww/DUimjgrqbKoTEAvQD+3JV42Dko88h0AeZbhpeXXvC4lm/KCoSa2uhyB3a3T9PDf2/ecr9PxmE+4/n+R1JgXR/LlLjxD561CgF5WLidBCDcSJeqymATq9FxjFmzAkyc3pbErUyjPrmBMXEsK4H8daFBAKZuJv8JGXLuH3+fWbNy+a5Z0UzwjpU4rEttahkScgNdmI0catGQarzAXzBZoSq0pk6ZRHf/boLv9ASXcLL+MMdQKFGxglmjFey6EkBrXoOavlvqKV1bgefVAAAIABJREFUSAEy/RTeeecc0+ethVBbbM7plBXr2PqlAxVr0LIfZPWElAlElT24cLEvLVstIBbMQGEZjGC6T9JgzhoaZNWzSjzRBzDY90i0TSX56CIT+fTTWsZOfwUoIj1nLPOf7MH99/2Eko0QuoHGaiccSUCmbolAe2pup2CUt0aLnbC3Ep3+KjXeLchNt9HGWZErWrD/sIM+7edDpCU5hVaOnxhDxP8BQtM2rNowsnAaXncrDJlPEmcdcEezqe6BJeUxXE0pd5CgoslJtKWJKW5ZreRVjkaS7wx0jUgADCITYhiEPWz7pIxWeT+ijK5Bqz4i0eW8vnQMpvmMmbqOTbv+gmARKscKtBEdT0238OhDImnqKTSa3eJGn0A4Ea32Eda8fYpnl3yGL5aHM30BTy8eTr8+76IOvEu6yofCaybiK0eZ2oX6WIRGuQVBk0XYr0UfVGCT3Ubp/xEZlURUicTMBaz77jRzpq2DSDeapSVx5vwTBE8tQiPfJvXHRUufT56Lodk8LLrJeET9p3YUKut8ApE8lCJJXB6+g9qU9F+i5USGJqIi6PEhIsq0xmvkZB7m4E8juPnbAFK1B9AoYzR4bFjTH+DtL84wY+kXIHQkJfsTXHUZ+HwXsNvcBAOn8QfPEwmeRWSVqg3pyNQFhBSlDOqk4Zvlbgn7inAMnSpMKGBCm9CPa8oh5HaYCrJUrM4yzLpmXDv0OBW/D8MU+Vr88cYjgF9ZQkavR7DHT6UhYACmYEudSEONDUeCAb93O326GSnLCbF6+UOYaKI0O42Z8yZRXF5MozyCXX6Fqp+eokWuHG6F8cmhwdGRxNIHsWY9JA10peZRzJYidJpr3Nzfmytb7iYu9D1GI9zwyHDF96LFuBcwKtoSoABB1hdrcmuM5ghHfpxEzY5x2Gu/IiHmJygoOKtOp+Wwpxk7ZQOf/uIF7XCU9m7EtFkIok1OeqYoUIqecsmAJlrkYkQVUSzyfRz6vD2qC0sxX/gIY/A2QRlUa7PImvgZXYfM5Y+TZxHIx1Y0m1SNm+Pf9ebUK4NJjdyWsLeuoAx5VhcMPR4lsctEGkM2rLmDCdbns3r6IKa12Enl7uckr7lKq6cu4CCv/yTe3X2BGa/sJEJXNGnjCNIMVfgc7z6u457sI7i/X4AjXCMtGOo1uSTftYDP/rrFzNUr8JKLI3Ey/dtksmGhgUNrxlAc9qEJhKmN6jG378eVjDJKxj5GiGysGf2IM5QT9Fjx+iLotAGKCuX89PI9nJ9fSn7kJIJfoMFgINJ2FHG9RmHr2hePMh+FdhytLFYO7pnJsSntSZJXYoo1EPQ0URufQe5HvyOztgBFKtjLsWq6sGzMYKbln+LcB9Mo9F8ATZAzJiOFz6yh95z17DwgVl/KiXNk0CJLzs9rH+Af04wUqiMYjQnsveZn2Kq3WbrhR1Zv2AZ0QWMai99QQpOYbJSLvHudhA7+Z3v9996h/+uz9P/iOysTVZIIyP42KBETW4ziQBfTi2K4R0nM50Or0SFjN0tXGBkxNJ0EbQJaZRrorOBvgdnxLCjycXtqUZhiqGJuzLpDrH4pg2FDb+FqeIEkp0il01F55TyJWXE0+T3odF2prc/HEb2Xgf1nsfv4YQKhIjSJbxJVdicsNmsUR1gwW2DmtFq0qiUo2Sc5j8VhqFA8xHMv/sGzr22BQCn2+Efo3tHO2rUBNPJ30XEMmcxLQJ5IVNmNA0eL6V6+BCItUMYNI6IbikrhY9ED8PTsID5hJnrLPjziBphCZO4xbN5cz+S5bxEMZ5KcOpxfdi0j3j4bneoLNPIGPF4xupctHd3t/aMJi7kLBnUu1RUuzAYFBqOXUOwCcoOHhrCPijoVe/YJrHxCHB7NSclSc/HiJNz1r6EMb8emDSILp+P3laFLfwKNojMh0sDYF411GsFg9v+Ld5XsE2FUMRfyqIpoJJGwOK1FL6I8gCwSwsxu9v3QlSTzxxiUH6OQHZVOzZrcaZisz9Ln3tXsOH4KfKWoHS9JPpBVz1gZN7SCSNMqtNr9ktrRH0nEYJjL/Ke3887anwhFM0nNncNX38zCqJtDivkHDK56gjU6tIpeyHN6cuV2BS6lFZ88mVDIhNKnQBfyYIreREUAjSWeSq+KLb+c4sVnRT1tK8rykzl0YBKhM4tQ8z3ImyRVdURfgjZlOjrbdAIxBxrzGOT6WQQjIsQmRESsWoorvTs+T0kPqRF0hL1BYkoZVutNunS4xmdvNKdq7wAyLScJ+CMoDIWokobxwZfneWiB+Jl0IrVoIzevJGGxq3G7GklO0BKKXJc+R40+Ql29ByFqQa7NZVw/HevmnqPx/DyUsnOoFVEC4iIh6x62X8qm78iVoCrAYivBacvn3N6ZVO3pjS68U5JuiMXZiKoTKS3vIy5rBo0RO0J0PI60BxHkzWn0+NBobqISjqIJ/EppVj0LZ3SjW3kzGupDqGx6QjY/dt1V6nc8j913k6obYMvU4nb2QHD2Jrv1Y/joiME0F50+i9ycWn7f1IsrW0rJ0hyV7vwrQ2aaEnpQOOBRbJae+ESFMWOwJ7VBY/Vy/LcJnP9yFPGuf5AqD+ILK7hizCa760NMnfsFG3c2EKU3upQhxLRFBPyio1tccMpQRIW/5WB3hrpoBrTK/+DSD52o/HkqyXXbsCoqJdrhBb+Fktl7yCoezTWXhxiFGHNm0zIR9nyYzcUPR2IP3MAgE/CLK73MDjQ1G0JW35kI8iKwdMKiacvap+5liH091fuWoZbVI1PoaAgnkTdoEos3/8DSjw4CvVFljCccK0YfOMcXSxMp1/2Ef+cKbMJNmjTiAiOe3IGrWfnFQZat/5AgzYl3TmXsXS1YPbmGsxunkOlxS+jW6pgOZ4/BHNCl0XvWywQNHQg2ig2MzpgsLdFotMSEa7QrC/DNc525vrQ9OcETIiGXGq0dTc+pVKcVU3LfWILaQlBMo3NSKru/Gc7JJzoSF7mJUWgkFvLjTi8iad7rWHqOxVOvRGvvQry6Hz0zU1m3oitHnx+A48YO0tI1nAgHaLH0fYY8vJ5vj4m/H8XkZ5QypFjLyic78/v8ZiSqwvhFkVRWW3LHTqd89GzOV4onlZ0xGEcS0hfh1qru0CfDIqDo/w70/+LY/Y/+2r9s0f8TW/V/71gkJpM0hnLxnktKucuIxdSSXDAqBqrEoa4QsbA+NOoYCsXPvLsug07t1DgVuZg0GXdSj5H2WJyLEGTN8MgrJClAYnwWldeOk5V0mm++7kNRs3XU1L+HXu5Dp/ShFC/hCVEb1BP2dSDJsIgWmfdy+vYNovJ2GJLfIhBpI4nD9JrDPL/Yx8SxV1ArXkURO4xctIgJZcij9zN7wXe8ueEn8DXHnvIoQwek89JLV1HG3sEku3xHzxhLIqLsyM974xnad7V0769NuoeAugdqtZsXp2uYPcmLL/gsetMRPMEQGnkLNIHxvPLqEea9uJFwNI3ExOEcOfgqBvVjxEIbMCi8EtlKrumA3D4Ii+5BmgIq1DoHQfFISuztSG0B8QxffD/FazSRYpYCDYlAe1LTQ1y8PJ66qmUYFD9i0riIhRIJBVuji5+OUjsAQZEE1sHI1JOIUfy3kzp8x50cC6MUAlKiPSo4CUukP/GExY8i6sMi+5UTe/ugE17DrPkSWfSYtMh2N6ZjdqykbY+FHLxyGQLtMCS+gVYI8s5qI/27niDSuBa97hhBZSPecDIm0zM8OPlTtnz7GxFBvKuczMHD8wkEJmKIbcbgChFzOdGq+kBeP6y2+3BJlQQ5CCkgJshjUfQEUCLigUVrsxbUVgiZQV5Mt7YOfv2yG1UnnyVBdwSRoetrNKB09CJsGoU1514iZKK134NMM5FQJBuZOPTFlI400MX3RCmpceVBLVqUBCICFtMVxt4T4dmHoyivTJRS1uJHJNdnIreMZM9ZNd3GPC8t9szZ7+KuLb5jdgmEUdj1d1z3Iis/VAmaRvQOM4GAkun36lk9+Q/cF+ajVt2QPhKvy46zcBxrdwlMnrsFglk4UsvJzmjGnq8nU7WnFHPsqPRZRWRJKNS9sST3l+5DfZQSYjS21NF4QnbCtbfILNZhUh6lR5tGFs8tw1P7BZWXK8iJn8LBEzd5a+sSvvvyac5/Ppd8awOxoAu/xkEkox8V5NOq+zMEFfmYrI+jUsfRr5+CN57KonHHcDLVl3C5IGzMpMnZEVtOT4paTsZHHBqmYI1vg9JRz4k/HuTAJ8NJ8P9MqjyMJ6ygwpJH0cBH6dB1Boeu2YjQHWvGGDyRPCJixVI6QRKXVyFp4yC+xA2DuFy2y3dT9VtXTn81glTvHuyKKrwxuOQ3UDL/HDpbBwLi+y8vw5A2m57NzXy7LML1L8ahariE1aCmKabFXNKTU4ZC2ox4FrRdQN6K1JTurF84lHJhFXUHV0jPHEGmxyWkkzd0ElPfeof3vj0PQj90WQ8iCK3Rey/x0+pC8j1fENnzFhb5ORrNUW5p1RQMfZc5r/7Eu1u/B9qQ4HyUGUPKWThgN7d3zMdSVU3UH8ZlsJMyeAxfVfi556m1EugosXQ2voY2hH0JEj/DrL/BrIdTmdaumtDaYWT5z0o23kptCqb+j/G7T8a9zz5GIJQLhkX0z23GtlcLOL1yAMamixiFJrQKFeGCMhg3h+S+9+P36ojT9sCmvw+nSsfKJ1rgcH1H4K+3MEYu4pb5KR33KOt+a+Kx9btwU0iP7DJeG92ZIkcNJzY8itUi54Y8iWYjJvLuqVMseEsMH4ubh15YdA8gKIr+1r1KHlqpFSXurP6vD/1/2Vj/13b7f+eL/ntD/N+m4pCJH4z0CyeuoMUDePHwMkZUxL6KA128UJcF0Kn9qNQ72bilGcV5QaxCITZjIeBAGz8Ym+kRal0JRI0BYgoV0dsCaqsRo+wGRc2Os269g4zUHQQ8P2I0NlBz8wrOVA3uaARFtAcG5XKc8u7UxQIoLP2xxK+mrjpX2kkadAdY+UIdY0eeRSX7EHn0BFLHQ2hDNHQf0+dsZv2WnyFQQFzGTMaOzOe5544hC7+FWV4pDRO/kEpY2Z5tv6i5b9j7EG6DPm0kPkVHNJoaXp6jZvoYN37/q+iMp/EEPahlrdDKpjJ72kbe+nQPSmM+yQlD2fnDi2SlLSXiXYdShHKHLAiychSOoaQkj6Wi1onckEc0rJN0kAa9hUgoilqtwecXB7wKweXFEN+aqC+BxPhbXLg0jqqKxZg1P6JX1kiq1HC4DINlEirbCARNKliGgHwCMnmpxL4WF1qS1DgWQSn6vMWBHrVIu1lRmiceuSsEFzblLi4c6k+0aQU23Q/EIseQixbQ+mzMzlcobDuHszduQrgDlvR3MMq9fPCWgi6lfyDUf4FOe5qAqgZPOB2zeRkjx6xl264/iQmppGeN4ujR5wkER0kAlEwtaKOpEO0EaX2IT34Ql0qs4LUEbdkdP30A9Iow8mAQnVJPoz9IWK+WjvIU8nh6tobtnxXhv74Ctec3FA4Trgoz2oQhNCrvJrHFSMCJJmEocvk4wpEsaaCHpYEuNjREL7w40DXgkmMxGWjyhtGqzjLnYRvTh1eQ7HkSXL8hM4HbbySmG0nI1IXcHhNxN+aAYxkq3UCJKa63gO/2HS6/SEwU/05MdhO5qgk5YWbfp2XZuJ9xXVqMRlUjrYE9jU4SWoxn1ReVPPn8Tgjkk5jZmZIWzfnmg2FU/d4Sh/KidNwu7t41qj6oLD1JLR+Jj96EGYUptR+imdLTcIzS7EbeWz2C7MRLXDq/EX/oEAUZHdn5uYElK9dScJeRDe9NoeH314iPXsPrqkdmS0XIGsgFbwJdBi8hQg4q0xzkCiuTH0rhsVFRVEemkRK7wI0bYEpvTlNCRxoVmQy4exEeIQEtM7A5S1E5r3P8z+n88cEgkkJ7SFKEaQqrqbQW0eLBF7GruuAhizBdSMh+gKqGVBS6XAQx0i4dmIi5btHRLf68inVZNU7Zb1T/1YPTn95NgvcvtEKtxKGqlFspfOIsWnNHguKbrumAOXkWQ9s4+WjONSq+nUC45jxxdguVnig5/e7jp1olw+asw+9pi9zWlYz4Ej5ePJRSz3M0HHkFgypMRGaiIZpO/vBJjFm5nE07KyB0F6bMB4kKbTB4rvHrm61Jqd6IsO8DjIrTuJwhrmmhYOgHPPjcV2z+aa8kYomPm8NTo3swp+PXVGx/Em1ljaTfrdNbsHXtz8brLh55/SfCwfZgvQfk/dGpnAgBsX1xnPtHhHhuKPjXjibTdwkBObe1WVgGzWPTxVs8+v4SAq4slI5VDGlWzJYFBs6+MxJl7RkMgheL3oy8uAOaiU+gLOmFU19IOFCK3jQJjdpOWtJFPl5+N669L3D+t3dJiZORlFdCUvsHaH7vRCz69hQmpLJh8/vsn3EvutB51HYTyd1H8GcQhix/noDMBhSAoT9W1RiIpeARD77E5Zg8iihrFrUwUSmE+s/x+u995C4dl//b3bkEf/uXlxT2/Xc6a+IH8C9/RD+wXIkcGXKZHIVcJd2vRsT/xOpJSMASZ8BVfxadfid7D/bBaa7AfclJUdEAIA5tfF/UqiH4QtlE5OIxm0xaDKj0WrQiSML/BzOna3h6vgG5aiXh4D8wi6gyseuOkbqm5jj0b2FX9sajVBGWlaNPXIkvkC89QK1xf7BhfZhunXahZjPR8DlJUWjS94bIAwwd+SrbdokJ6QIScqYx6YFmLFl4jCbXcmyKRiIhGUp7ZwRa8uSzv/PaW6cRaoswZIzFG26FUlfBlteT6NX+MDrNVmIco0k0MOk6IA9OYOID77Bp+1GiqizUii7cvPoRWuXTKEMbpFwA8niqr2cRXzyFtuVzOHjQgDllCm5vDnpDmuSfdjfcwKg2EGfMJOQVA1tBYviJyr207+jhw/XpuBuXk2jdjTp2m0CTHRnlVFR3Ib/sMQRZKrKEkSjlk4jJiyTxBYIPYk1gMaMJyQl7oigVRknWIb6z4v9XyUXF5jc0Vk2k8sxsnIY9RMMnJWVlIFyC1rYKXdxwAiLaLNYJje4Z7FoPWz/XkRO/BV1gNxr1OYI6sSZWgMX6Mp27LWX/oTPoLM3JTuvL5s8exuaYiVn5LUJVAH3URE11BkndZtGy+RSOX9aB5SFUhl6oVZmoRHhG3VXi9Frk3qjkX77a1Eh8WhquynqG9Azx2dsyKk7NItl4CsEbQGHtgjvUnkuucsp6TkVckegzRvwP9t47yooy3/f+VNWunUP3Dp1zk6HJGQRFJSmYc86YnTErRtQxjqOjY8I4Y9YxYAJzQBlFBCTn7qbpbjrtHCvc9VTjOWe999z3nj/OetfceW+59hKlY+16fvEbSHcdheocjyynMJwGBUF2Fm4TTg8kNCTdjd1QyKXiuAPNLDrHxU3n5ShsOIWy8CbLYVJ2F7O7YzQNc27E6ZlNTq/DWX4bLv8C+pJOiOpIpX7LqEXkJCuxR9vAk8bpinPLomJuOu4Ldv9wBdVVJoYm0dsdpmzoadzz1j5uvvNTMEczeORshg8r45l7ppD66TCq/DuImypZfQCl9Wfy4yqDQ8+/n7x6PHnzNBxVo9FzK5k2opO/P3ow+Y532N/yDQUjRfmQSfR0hzhigaB5Ohk7O8LrL15J9xd/JpjbSzaeQg2PQKs5mpV77Cw861YwJ+MI3YLTWcFhs+AvN5bj+uU4EptXUlHpo0+uwTHmWJav6+WMCx+nYA4k7L0BlBJmznXy8G1j6PtuEd6eFbizcdylNex2j6Fk9Mk0jD6FJMPweI/BE55DR08FqqfRWpkJ4Lkw6sr2WRZ/SIJdE88wsGIz21bPYMMj06hWdqFqHfRlBWFkKKGjl+GsONwCueEcjzdyEdedPI7rJ71CYdM9ZLvF5E2iO29n8IIzeXtnguOvfB6MQ6kYegK5aJ7Vr11O8a9XoG1/wdo5C+WWXrOOEZfdxIwzTuPbHRLEp1Mz5DJ6euoI5NtY+/IcCqvvJ7jzE5TCGnqCOfY4YcSJL3DKja/ywZc/g2MK1ZVXcfNJB3NR0xvsfP1iamwO8prJXpuTwdfcwuInX+Puv/4ExgyKxl5LdHstmNU4vDJKbhX33Bjm+MYN9D1zDiMCGUs+++ceB43nP8Qbuzq46J7rQR2CzX8XJ44cw8uX6ax74gQ86RaCQsBScqAMn8K2YbOYfsGdpPUyXO4jsZVcSCLlBPceRla08vXjx+LpXMHnb9xHd3sL0+ecQd2U+dCjQaCUNc8+z+51qzhi7jicp53K6398kUXPLiVqE37qpRCcCMZ41MKhyGaDNVEyEM55MSTJRMdtFWf/LNe/SEL/96T+bwn9t8Qugtv/M7H/lsz751+WyL74xwIG/8ZAEG0GEg6HQq67m+JSE7vjE5atGEtFMErPpnImTDyVPD7kwEF4PUegMQRN9YgaAAo9B9TmAii5vQyr6+CPDwxi4rTXUJSXcchbQe5DkhzE46Mplh/E6zuSlPASd8zCXXon6UwdDsHAsn3KO2+bjBz2d4o9XyBLnegFD6YxlVz8VGYvuJ91e9Ok2jyUDjyTa383geOOfYmyomU4tTg4w0Q7/RjO6dz18Doevv8nyE9EiRyPp3QBkr6eZc+GGNX4ET7X50j2raSF3ZbWhJtLmTnjZr7ZtB9cAxg36hKeffpiqspuxWW+itmzF4/HD+EZxKJDuOfxLdx/9xawX4i77Hjsrnqi7V1U1Bexf+9utJ40JUUl+Bxuurp3oBZ1M3piGx99NIWd266jvnwtZraNXDxCUeVJbPq5gVHTr0FzDLW6XnfpNeT1gWjJOLYyP5pQUROa3HEBcXdYtqCKCwpWh65T4kljJF6kbeuRxPbdSSiwAS22BskmVAEnYat+nGLvkURzYpE7kXD9I7ho5dMP/TSUvIXU+y0Ym8m7u4jlB+L23MfBhz/Auu1tmDk/ZeWH0LzzUaLxy8n2PkuVW0dPyqjifuyv4LHXdrH4DxtQiq4mUnk6HZtSEIgQLrcT69xBSC1QV1/PqtUbIFSOw7Rz+jEyt16xmgrXUpTYClH7YNrGYHqP5p2vg5y86DFMU0Upm09Z8VX0dkWQyJA2slh8RkGPFEvhviQSLtyiSERDVbcwfWIzf31oMIUNZ1Dh/cla6SQLEnb/oShFs7jnie+54+G12L2Xks+Px1M5jlTeiaQ6MdvbLT0DvC5kxYZN7kORdnDf1ZVcfvhnxLfdh8Q+NOFjaw6meOSZnPT7N3nj/U5U9+H4vWXMmTuIx24di2PbeciJ70k7JLoTISLh+WzrqOLIRU/TnRNc9AuhtIaw52PeenQaw+TX0do+oCzoprVHoWbSFZyz6DFWfd1MD91ceOMCbv79wWx78zZGldopxDSa+3yUTbucR95cz31LPyIRa8JdvoRcrpjykj1s+3QezX8bzZC6vSR29NCjVGAffzLrogFOuugOEn1NeHzX4/eUcvIpbi45ViH2ze8ZV9ZJtnM7Paaf8GHX8to3MS699mlSjMDnOQpX8SFEMzUYttJ+nQSBrXVDISGAmnkiJUVouTyl5go2fzWJ3X89iiJtG4ouHNkg6hhA5SHPUjXtCjpEZRqYhs1+NDecOI4lcz6k44urULQExaFSomaA4NjD+cOKtSx+WuzEF4I0gLqaUja+dwmdr5+Ip/NDbJKGO1hrKQIOOfECJl1yCT9uFe3mHCJlJ2PIQwgr7axcejCJ7+6irOVLjORP7JFNSqY3EF6wlKbpF7MrYZBOlOINn8Hrd13IfNuT9H66hGLdIJHXaXN6aDjqVG547xv+9PdNYB4MwePAfSRFXj/xzhSO3Jc8dmcZR1SuJfrX66jM9oFdIRZqwr/weu7/YhV3PfdIv/Jh4GaumD2HR45pZ/VTp1KuJjDTUYSBXcPR5/GNXM+s3z+ETiP+2jPJBU4j1ylWcTvxOTdRm/yEF+89hbGH1PLe4/czsGkqJeE6unZ0UlZUQjqdpnL2DDa+/QyXL76VtTkbOf9w0vYSyIchOMGyaZa1JhSzjIKVarIgpaxm0hSOjoIC809y/QskdJGB/70L/7fU3p+PD3ByD/z5f+rW+wFEEkL7246pC4rPAbKoqgqXPNH80b1J2FqqKLYPWbvpaEKuHr55Pc2Rp1yDbK/BG5mCXphOXHgF2939Lk6qeEgNZGEVsGcnFbV+BtVt4tnnq/H4nqek6Au6U7/g9Tgx0lNR49dRXC72h2HwH4E7eA3pVKXISQTc77BhbS1FnkexGSuQaCdXCJBJTaDYdQOjJl7P5j1Z0CqoazqFh++fz8yDHqXYs5xCezOqr5psuoyMNIFrb1/Fs09sBXMilUMW0bavBsW5iV2rmyjxPIHCJ9jU7RRsWfT8KFzSdZxwzKO89eVqq2IuqTyR55ZezEHTlpLrfpJIZRH67i0ooSJ6siPQlMuZOP05WrYMgciJIJeD0MzO91E3Iszli6qYNxOuX5Rg/fp1ZOy7mH+MzAMPhMgmniDkXIWZ7kJPVuMrP4Vlr5lcccP77OmyMWD878hlF9K6ISdUeVEqw+iiZUwIhkIRXpuCIB0IC0XrjJldFod/xMB1/PrzwcT23EJAWQ/abmvXnMuPRnLchKvyZAx7BDmyEFf+bKTsRvbvm0Jv8414cxsI+LtJSN3k5FGE658lGDiOvriJLzKSgGs0n32yBFO/k4h3Oa78RtyqwF2UEssOIG0/jPqm28lpJ1E74mbShWrSOQNZ7SHRuZL77z2GWYfDUWd9RVevE5cR5tSFDm7/3Rq0rtvw5dfhc4iJ0ShslRdyz73t3PzgZ9aqJ9xwAoXswcT2QaSyhrxkEuvtg1Cwv5gUz38ijV2VMeyiIN1JRckPfPP3hXj2Xosttgx32EVny36cwXqS+ggy5lwmzLwfXT6BqgGn0B51EY3peMpKCIRduHw52lo7ccn19DVvJlDdzXP3jmNe1cs4428QT2yztAFUdSje4adyzk3LeOGcUQ81AAAgAElEQVStZmAyNdWDOPPsUfzu1AD6T5dQJP2EwI2pRY24fAfxyY8ZjrjidQxzIlQuQXI7uelCnZtP1Ml8ewNFiY2ge0jbx+Bd8DhlpWORcFIeCXHadfM4bm4ZrFuK1LaT2spGetMRgpPO44bHPuLhv35OPjsWT80dGGYVkr6V5Pp5JJadja3lRdwOF3F3DbkRx7Kqt4iFp90I5kw8VbfhMiVOWRjjznNC5L5bgtm6nLKwRI9aTujIeznk5If4YXXGQor7fUchu8aTl+vJmd5+/YL9eZQSu6VulozGMAoxURMxpWYLK54uY/ebpxG0tWOKJkAFtfIg7CNvwT/pDLKUUDL0aExjOneeOZlFU99l/9sXIZkiaflJSCU0HH8Z1zz6Bi9/naSjs4kBgxZCvoXtn/yOvrfPJ7X+ZYusU1Q+iFU7s8x89m0aBjfRnB2IlJxHwHcIkr+GkGMP3z13CL1f3UZ58xeoqY04G1RWtmlMv/wThs68iN2ZAnlHHcHIwSx76Dqadt6F+ctL2DMZNIcLrX4QgZlH8PuXl/Pw25ugMBUqT8PhW0hO7J56t1Ad3sAzd1YyXP8E53cvYe/YQ8aAdPkwAguuZfHbK3jqi3cwlGFEApdx6ayZ3DZ1G1vf/D0+vRszl0CXHdQcdSFfJao59IbHcJbPJO2YBp2joXIQpc5NVBu/8N6DZ+OSdlI8KkRK0bjryVdx2iIcOfpwfvzuG1r6tvDGsmdp62hGElM74VJoDgDXZOwDjyIfjVgCXopZhCFyhFWgWV1gP61ZYIP+G8DZ/131wL9EQrcqpf+oAPtbdy6BIqhN8oHBvMAy/JbUxZsgWnIhCqCbSIYDGzYLT2Q19XK/amO6FxxOndJgAtN4i182LYDkdn56187FFz3JnkwaxXcIXudCclo5htOaHmGQsFDWituDIpBHsSR++1bmze5g6bNj6Ihejde3FpsBbnMa0eYTqR50oaUK5Sg9Hsl1HtlkJWS78XvfoXX3KIzcEjy2Vaj2GKgRkn2jcStXUzvgEvZ2ibFPJXUj5vHYn45g7qEvkul9Dq/NgybUZysmEY8P5rgz3uKzT0TZPwZv6Ukks6PwetbRtWMURvI2bObXKPZmZB+kE8PwyIupqT6X1oQCygiKq87kyHnV/OmhBH7lVZIt3+F1x5CLDeL5WjTOYPFtu3nqkSglA8+lO+6grKqW3r7dNA2P8NRjk9GTcNrC18mkDfq0dq65aTxHzN/A0IZVaPFluMwkqjYQyZjBp58HOeqMR8jINZQPPI2A/2xsjirauvrQVIlEnzC88OJRi0T9RLRPeEsb4DXB6EAu7GLW5D0sf6eK+F4hMLLNEtBAJF15IjiuxVV6EllHOThnEvJcQMS7l82bR9L8y/lUe/Yhs4+MLYVmn4Iv/ACS64h+Hrazicbak5h7WB1L7pCJdz6IPfsF5SUyHbtjlFUfSsF+ML9f/A+efFFA4A7DFZhIJpOhZIDGUQuHcMeNZWzfDade8jJtmzIg17Lo3AHcefUmMm23UBPejd4TZeceDzWDL+OZ11SuW7KCrOli+IQLqao8leXvbqC0st5qAzv3xyAgAHZZbH4nUjKDYRbQjRxKcTfF/n/w1z9NZWbFMnq2PEWRO4bNliOa1/AWT0BxHsGVV3/GsuU20ozDExyNK1jBrpbNHLJwFn95qobnlsKLT21BlgpktO9Z+d75lOy7E1/6E2Sly5qSJNMl+Eecytxzn2H5KjGnH83A+mGcf9EQzp1vw1y1mEjJfjLZHnRPJd7q2fzl9TVc+sdVlkIckcWoHhsbVswlt/YGmtIrINNCpiWHq/YQmHwzZ561hBWrvkEsbz5a+Sr1kX1k//EgdXIMLeqhucdP44m3cOejH3D7X97H5CDkkqtQbENRjCgPXT6AS8a/T+KXe/CpSVIiQQ6czcreAGfe/jzp5hoo+T0Rh8yzDwxkpOtr7Otfxh5bT6jeT8o/gF+kmRx0ktBTEADCCRQLsSajEdNRRc5w9TtxZQSyVRJNKDYjQSbZitue4PjJMV64WWb/8t9BZhdaPk2oNIhSPpWu0Ak0HnkFGcpx187C0Ebw6h2ncrT3IeLf34vb42VfTw7dXU/90Rdz49Mfce8rm4DZ1NfMwGZuYduPS2i+fwH+rpV4nE4MV4Q2LUTjnY/jjQwjxVA8yjn4i2cQtdlwSxtZ/84JxL+9E+/a16hQO2iJZ1Fr6qm8/O/MHH0svyb6UPz1VAyczorHb0N6+xJCe7/GTCWIGhLxsjoaTryAo2/+M+/9JNz/phJoupRYz3AEoqwoEKPC9i1/vauB8L7XkFYKi9eoRUHdJQUZevGfOPGOR3hz5Tdg1jJk5PVcNGMSVw3ZQMcXD5Jo30zAa8dZHME/YSHPbFS48NlP+8FrrimEJvyOns2bWDisiz9eNJ32b9/AG9IJHTqG+nlz0JViKAij+HLQxA4pLqpecIiGSAb3QCIDj6S7pw4zU4PsaMDQhfrigfWtpdv+b0IloItx7H8BlP3flbH/N1/n/+iELpkCmHCgQxdTvt9u7W/duRBrcgshAAlJZGpJUEbEWl2MSgT0Tcemyv02irqKw26zKllD1639uYyNYq+CWdBR2MCgwT/y5jsNSJldtHzfyJTDfkdWHkxJ7bE4WEg05iYrwMyCHi2L5VkexadQ5HXQt7cNOb2PgNrMY3+eypRDP6CsaBWp5HYCahNb14xkzNTryDMQZ+VJZM2jIV9GcZFGif9dVq+sIhdfQsi/FexxS7iit6uRYOReitxHkZAHYfcNoCxSy+uvnM7o4Q+T7vorRYFatH15DFcDiu8wDl/4Ml9+oSA5pxIIHobqnUbI/zO/riwm03szXsdWJEenFYB6uuoJhYU4zQJcVSPp21tC7ei7MAu7+O7LcdiMP+E036e4LGZhtaMJHb9vLLHMNC45bysfL9cpqx2H4rFz/mULGTtmHAOr4Y6bfuLrz75i64aN4BrIossmcfXVOfzO17DlP8SvJrEVxM5tMmt+ruGg+fcQqBnG+59upKICho9Yj81j0i12ku4aMMMoGQ+6OJuGhrPIhuwzKBRaKPF1M23MZu67tRO/9DpBZzdkOjAEDKf4MDaun8LkOX8gaZaCPImS0guxFX5h95ZRxNtuIexuoxBrRfIraPbpGOr1eCInEKwYSe++akJlV+Gw7Wdvy1H8suosqgNfEHJ2YmQc5PIlOINTaO9r4uEnenjz3ThO9xTK6kqZNsfOGWfOoiIAs+c/xE/b+qBDKBY2cs4VE7n18j34taeJ7f6I+mo7CM1923Sef62PRTc8z/Dx0/jTk9+SzUtccN5OOpt7UBwR0lIQZyBAticFDjseRcA9TbKpNBQlUT2/ctLhGvdd4MbW8zLZ6ApqGlzsa2nD7qlEsg/A5jiI95fJfPxFkrZeP2UDhjDr6EkccUyJMLLi6qs+Zc2PLcR79uAq66Rr01/IfH89tu5PKArmQHXQ2+MkOPMSRk+/no1t1TikSZa17/WLRzO3qYeK5jchsR38Edq6TCpHHcsdL67g9td+AO8kkM+nstTPls/ns+Ht05ns2gGx7f3LaG8NHa5RFA86jO9/3M24GbPYl+tmx+qXOMj7A+zpI+AqpmA00BuezJIXV7KtL8Knq2yUD72F9pYgtdWDccU/ZfOXh7HrvTOolLfSlejCMXou2erJ1Ew+x7LldTlPw5HpomPdIrYvX0xF9w48SoIed57yaUdx3E3v887HfVaBrLoOIxCYSTIbQVMD6IoLM5PDUeImJ47I/r0Eqr247T2YhZ2cdlCGBy/MkV55F31dm61nt7JhODGpls3SGM6561V2ZotQAk3ohSo2vHkXpf84Eba+SSASpisBfZqPQeffwikXP8DHax3EctOoLx+BqvzE1g1Ps/7yMYz0x0CW2bO3l7qDjoFxcyg97HT2FyahcCbVtQvZk+0FfQ0bPjgT19ZnSH94F0M8PRTMDO05Pw2XPMv5p1zLl3t3kcDH95t2s235yzSseZYh+WZrvdWTLbDLFmDC4kc44qxb+OhXA+SpuGqOJ9PTQHFZI35zN+r+t1n7xtH0fH0f6q+fE9R6kZ0Ka6IGkx79kOPOuoZ3fv4VHAOpCh3K0qsvZrb+Ca0rHkFPteHxquhuN2ULLuS+FR3c9MYaDBpwDJyHog2iNNvOL08eSe9XT2DbvZ3qYxZw9wvPcOeXX5KvHgVxJ8S8DGmYSTxpI5WVCIbL6O3LY5hBioND6e3zIttLSItN3G/5RICkZSERlwUBmjaEpu0BauL/Rwn7f/dt/kUSev948T9L6NgFyE1GkoWC1oGkbnXn/S/VrVJIFxCCw6pdxqZoaIUEhpHDbrOhpQ0K3b8yYGSaiy9xcMqZa/HRgbTvEEorTybFKOyh47Ebc0nGQuCSkXxeTEuC0QSPKBo0jHQCo2MfDdU16LnlfPTlQVSUf0kh/iVFzghfLXcy/9gH0BiGWnEyBe0wsFdD5y9MmrGbrz8OYzf/gmSuI5voQvbIJFMjCIaXoEpHoVFrAfQaxo5i9T9uRdEuxa98g9lZQIoMpqclTajuFA6d9ypffC7h8M/AVzyF7maFUQdlWLXCgZMnwWihkO5ADUpksyNxuv+AzzGfpFYK7tko7kWWZ/Pdt7g56bg2Mpk/4nD8hN8HO3clLGXEipJJyIVTkL2H09oSo6JmEHuiezDMMr79PMO9dz/P9rUrgSqKKhYyYrjKlytm0txyDWHvp9j1vRQSbvyhw0CfzeK7l3HkGVcyeNQ8lj4Dz7/4I5t//ha5chCG3AhSLewXRiQS3qAN06aRSraA3gKJX7h6cR23X7sHre8pXPl9FjBHvPeG1kRH9BhqR16DJpcTGngSenwq9WUdrFnThNa+GKP7e+xhhUxcI6aNpGzo40jKoUAp4fozScZPxCHneeYv9cybsZZC9B58ys+QTqNrLjJGBb7IDKsYcARmYeiV9MSFM+8e0uk8H761iz/88V3aWmPgGgqOkcyeEWT5u6PZ8fXZ1Bf/jFRoIyHU5jwTMb1zeOrlH5hw8HymHHImT79U4JbFbxJrjWP3DrPYBZKjlEw0jeJwIefz2D0uBA4RRwbUPVT41vPqknHMGLGD3p0PovIreS0FinCrc1NaMwPch5Lsq8FeNB7JG6Qrm2Dv/gTvv7eWV/72Kbt3dlrdzcDxbjZ8eS/aqgeg4zOcnhimLBNPeSme+3umHXQj329yY2M8gwdFeO3tk3D2vMeA6Br0rWtQwvUQGAhjFnLRtQ/y9MfbrZ2ls+puav1Otvwwn90fXoZv34eE1X1QpJDRFPZSha92Bj3JCEqglpoRI9ix+m8o6/7CcGHIF/WTjZfgnHMueJrI+yfw9lc5Tl30AY2DzmDnqr1EgnEeu7OGBaN30PP9XRi5XQSbpuEdNwdH/ank9QCR4tM495hZ3LoIdn39CIMUH7FsFmnMYJbv6uP0K1+zBJ5E8ekOHonbOZ5kNkBOcM0ddigUkLx+TKF6mo0T8KSJdfxIKNTFo9eM4tQxv7DnnWspL3dYjmr7O3Wqxi+g1TuSYcdeRdI1GLwDKSltYtf79yC/uwBt0wc4/T5yNj97kzpDLr+bY0++jWXrZDRmEvFWc/qpJfzxqgl0PXs53vZ1uLw+mvfHsdePofymR/FHppGQZ4JxKuV1J9Gui9HWBv5236FMc31P6v1rqclvxhdwsmVnlCEXLAGpjK837mLmxZezbPlypla66Hn6OhpzexHNVcrppN1fxaDrHmbBcdfxwbocKAfhrlqIRhNaWsPo+pFJFa2sWnUtm25fQHV0B2b3buw+mR2GkxFL/sYZF9/B2z9txuEaRGlxEz+++Bier+6lZcUTVEQcZLQEexN5Riy+lxue+Ib7PtiCFDkYM1eJ3z2YO86YyTmD1rD+ueuoTmpUDRyO7aE/8c2b7/CPnI7kKmWkZzAd29OktXI27ewjnoP27hy79yQsp8K8Xk9BLSXlkCwt+n7KrTgjYopWQBZjXKH8p3v7tQb+Sa5//YQukrig8Shi3qX0I0x/G5+ICkBI94kJtACuqGLcHkXXe3G7DYJFLqLd3dRU5jnmaD+nn5FFdd2Kmt9Fjfss3niui7Ov+YpAycmWSlssFkB2+5CdYRJJO6RyUKTiKneS2b2TYEUl8eY+5MIWzj2viAvPc9FQvRyPPcHrr+zlzAuXWjrujprTyGkHUVQ6GCmzlROO6OYPi3cTdL0Cylby0f3Yw+IhGkc6Npd5Cx7n23USFfVjmTd/OnfdPhnS1xC2r0ERnUH5EAuMVlAP5vpbW3nz3QwdzXYCNTOIVI1g/pwC91y/Fo/tbSikyPR2YQ8LsP44lPzlzDz8j3y7ugt3/bmke45HKjgYUPojn39yCsHSV+jtewm/t5WAX1SwxRT2xejrduArbsTmL6Wt14mujGZ/bxVTJ14AQpDHIRaK9dQ33oRKO08vLWbooPfwOl6B/K9WAWxXhyHbZ5O3jyRtL2PjjiLOPmsZO9ZmQYD2ykaDOhbco4QqBYopJErFweyAfDvVI4PYCht54M4BHDdnGfF9j2JLtuEuFkpPGqnMIDwD72Rg3VnsaFWRgocyrP4cjpkTYcmSZravPJuBoRiUOsh35djdVcXg0U8yZvpi1q7tRC09GsVxNm4lQrVnE68+NZ3qyJ/wSH8n2b0eX9gO+RC9aYWsw4U3PJTWNh/ZTBnlpaPYud3g+ONvQ/aNoqNLhqKZ+N2HE1Y7WLlsBmbffZR7PgJ9vbgZ5JRaHCVH09YVobJhOp+v6uGkRU/Qs11MqSrxhKYhOZvIamFMw41ddqOlCihuB1mB3RFJXcnhkrZwwSEFrjldIeJ8mt7OV6ioE7S5PPm0yebtCYrLy/CERtLcGcLuH0OOan5e18lttz9OR5c4MEGqq0s464ppXHrSIJy/vkRRYROGsZeCoaMRxDPyRC6/6xuee1tQAodz2umHcevdg4lvWMqw7i2QjFGIFlAbJ8DAg7jv9ZU88tEm2n+tp6jkcRzxND9/PItA7hkS2x+j2Lkd7BmSon4vGsPWNi8jJp2F7qjjs3/8yrEzI8jrriW9sR2PQwVbA7soJlUymkEzzuXw0//I6j11ZPYECNQcT8Cj0Nb+BvEt19P+3hUEC79QcDohXM36XokLr3yOaaOu4IVH7iDVciuta9+l1tOEHh7ASqeDI696ADMugsYo7EXHoujjsKsjrUIgK+ct5qA1Z4+lUbwleAWuI9uMU9nNlIkOlpxby7Cex9n66T0MbarGNGQ2bexj+OFnwuDpDJx3Pjt6/NRNXsDIEZO544Qm6n66DF/7KhR3MWnFTcapYmuYxLI9Ls699T2C/pOpqirn8cfnEOr9gOIfXkDa0UqwRIDrIqxrTzLq/pepGnAsbdnJYF6Co3QuOavI3clRk01uP9JN1eaHUHe8SyAAe3bEUKpq8A2Zhqt+PO+sWs/U446npqmG7muOI5zcQ7JHI+OG3kg94emncvub63nm473ktFEUNx6D7BhJz9ZdTB0bZt6QBIsvrubne0+iOrkHR7qDQJWPZKAE16yzeOrL7fzh2Y/pNV1cftY13H3GkbQvvRJP6/cU+UW4ztKSTDPo1PP52Khj/qWPA2NpHH8q8X0abz90JqXNf8Cx/lVqOrJ0t3STqaqh5qj5xGxpDFOnWA6AWgJmCAY2kc1ncFYNgZIAbyyN8cCftrKtK0I+VC8cYUHtBpvwwjUtGV8148PQVfKqUGj8vyP3/556xhTWKv0j9//VDt36RiKh22yWT7Ysy/2dvOjQxN+JTxR/EOJigrpb2I9JL6Wlduqqi3np+WJrDN/eBsHQGkLe1zGNHWT3VlIaOh7DM4NdrfDay/Dyq6vZ05ZEdlahCylCSxRCuEkZhMtUure1Q9aB25ZGy/3Cow8fwkkntKEqO3l26Tdc+bunLHlVb+Nx5MwJNDSM4s2/+Qg4wGWuIBN9gbJQlHyuU1hoEU2ECIePI5UfwdN//ZFZc46nviFEz/6PKAt8gC33Cz7JSSahoQbKSelDSWTmkNXGMm7CsZx8+lVcd8s86/d2aH8g3/cuFcEABS2J7szTEw3jtZ+F6plDWzrIkAHnEyi9ClUvJb7vKyaPT/HE0tnU1m+mp/vvOMw9kIoTCfhIxOL4gxH6cgbe8Ei++j7DnDkPgb0MkuVgljNw/GV0tY7BqSZpHPghy95fSCYh7FPXEgm5aG3pw1s0kd50EM1ZzrBRZ2F0TrTuETYvREaD0YQSGI3eJeAQEkUBid6OzZQMCXPTTWXMO7Rfa6W37W5KfD9SVSQR795LV08XFbUHE81MR/bOYPXWDKv+Eeeck2cI63r6Ov5MTeg7vFILe3evo2rICPb1luEvuRBNnUwsW8zYqUKx7XAoVONOp5g5XueFZ0aRjj+P17mWVHIzBV0jUhliX98e0pqN0pLJBAPj+eT9nZxw0l8wpBrSZi04RuEOHYzXNoO+1g1MHrGebz46h1T3k2Sz32KqMeI5xVLpilQcROd+B+Nnnkc2L2wgB4JWglwkePtj0Y1SJAKkerME/N5+TKIAaop4JIPd2YvR+h43XFDOndcWkex7E1Paxd629ZSWhEAtUFCSdEbzhCumEyqZwe1L3uWZpV/Sm3Bgl6sJFg3hH2veIqpvg/j3GJs+ZEikQDLTii4J0qeXjL0RW91C9nRH2LQ+yZw5E+iOvo6t93t8O39lUKgIXB42NXeTLh1K0xEXsKG3iFmHPUiEK8nsjTN3ShuP3zuDRPtr7Gv5gPJak3gmjiswiMrxx/LX51ay+K4XaOst0L7xM7xtz2PsXYM9FyaheXAOHU6muI6rlrzA397fYWmzI0/BXXoE6YxCsAp8+W/Y9ubJ5FreYVfzGisZV48aQ8XQgyl0RNi+7lsSbc8zZlApducoNrcVGHb+dWD3gdQA2QGUDDuH/ftC2G1DkJQi8rIwyxGUWBPSWRRPMfr+ZopLDW66ppFDZoC5rxd9ze2UmL+SzOwnlzOJhIexL+2gaOwMBh1yHMdceDtX3ngvwSIve758g7LNj1Fa2I3qKaOtL05OJJvSgQydfym2yAyW3PUx9913PB9++CpG68dUtv7IYI9JR/t+7MUR+mw+8hUjmXrpA7y8LMrFF31FQhsB4XLI9+LIbOGtJccxVf2a/f94gkJsHUURO52FAllPCb6aCQyfsZDzrr2dF995g68XHcuwgE5vtJW4DIlgNXLdZIbPu5y2bD1jJl6AKzQVm2MwIX8xH77cRM9GSKx7CqVlBbVmL1JqH5K9wD5TIVY5mtnn3sAPm3ro6MnTWN+Io3M7G5fexpRqF10du/BH/KRVmRabnzGLbiMw8ghqBhyPw9mEmS3nnccupLT9EdreuZWpuo7ck0KO1LM7HSXpSxIJOHDvTVoA2nhJDa0FHc0p9udhYtkQUw+/EVt4Fsdd8TU7bbV02gXzKG2JyAhtZVfOiSPhQdcUsi6TggBC/ZNc/0d36L9xzP8jKO5/uq9iNGJ16QqK0p/QrZ36gU5daEkXRGMpYp0kduc9KEqcqioXjQ0BnnzcayV0VQaHJMDV7aj0oOJAI4RmBunogiefbuHxJz8m2efFUToG3VaBprv6PZFDQcvuL5/MYcRy2ARzVsmhKuv4ZPlsKqvh9jv+zNJHngM9SGjIHDStjmFDxvPWaw39CVcV0/w4NvYfiMwCBOdEJ0B7X4aff9lJbd0Aiop9lBWr2GnDoAebgINbFYsLAx86ZbS0ppl+0ByOWHAaDz18sViv4ZALqOxGEgARUoCwk/WiU0fKrKS9R2Li1N8R76wFtZFBAwazc8cvVFQZ3HjTXE48sYi+nuWUBRPYzTSZhBiDuMlLDm668x6WPrNKiMODWQV9QyiuuQiPcyoZrQTdTODxbGPE8DRHLyxl7twKKoJZsrSRziZ49oVXeOwvr9KxVRgijAfnFNzeEcjqIJK5SrzBSpJ9GrKZ60/o7RupHBTkxhsaOe7o/kJNKDY66EMRvHkLCCOym408pRQI8/kXv9KxV2PuzBnUlIGW7cMW6AI6BEwZVHG//RTyJdjsjXy3ahsnn76Y/X1V+H0TycVLCLgDlFdo3HrHDA6ZDa3tn4G0gfpKF/FUH8k+A59zANddfQ+vv7aOrMDkMBns03AVjUG1DcEs1GJDx+vZjde7mfvvO4KDZwVxOTuJp9uJ9+V4fumb/Pnhl+iNRSxzG+xjkCID8Liq0LQg+awHQ3MhSw4L7G7hRiyzIfES7W0CF1145K1Mbopz2UVTOPTwOqKxLXTu/5lQJE8gVCCRibF3b4JLL72bVT8I1zAhtNFgiW3MnHEmz70wh7LqfnyhWhCUubQ1AUDgR8Q3M1QSOQerVgvdBJnJk8ZRXGSgCquqWA94BNAyyf5dOylpHEOWIpp7bMye+zv27iihyFmD3Ygyd1YTN149l0EjIJvsxJD28d2qj7np9nv4eWPKEjZCijDrkEO586pzmTZ9nAUK1LJRVm38gfsef5wPPlwJRh24pls8aocyAZutGg2F3P51jB6S5OpLpjF7dhF5rY1ochten0wymqGhuswS1/nlm+958L6XeP/bn0kSAEGl9M4CtQns4r6UQyFs4XGsgCJGtXlQvEI8MgN9u6ge7OeKi6s59hgIu8EvzoTU2a+mKD7JtGPp4SoOdEnlrIt+z1nnXcSUiYMt+r/cvRPJL7K4TZgRgNMBDg+dHQn84Vpuu+3P3H775ZbNgaInBPn9gBRwPz1XrFWQXXT15dm822DmtCvBPQ5veDw2qYRsd5oqv86iE4Zx8Vk+ujrWWVPBrNlG49DBbN2V4JiTriSeDrF65Xqqqi0ZROt9RBUvAYB0E836iSZV6iNH4AxNQJLLqK6s4vNPj6TYC8JCXMQ0S0uikOhfTwqPYsVDvC/Npu0t7Glp5+QT5/WHr0IODKFqJMZMBxgcknAW9FjP2dAxs+lJliMpB3HlaQs5duzy1T8AACAASURBVPBaOj64jlF96/AnISX5iEoKWiiDPZfDvxP8HqEMJ+MtL2V/cxvV5WV0dOQoeEZQPPY8zOEnMf7KR+kqHoNe1YQWN0DoRriL8SSzKJKNqGwjr/zzSMD+n53Q/ytVkaX01p/ARTL/91d/cy5iqkVVU8x+rw8jSSHfg9udJ1RkEIvuIJvcQz66FVJiLysOXwJMkfTEqfVj8w1ES4ins7I/4JVNBTkCecFBcYDXh+qwYeR19HQW8gY2047d1sGYsWmGDnPw6Zfv07x6lWUvGGicSDLqpjRcSyzaRUp83/Q6MPYAAoAjDv+BvY1dUKQy/TaNApqvqNg8XrRsDnIiaYkDd4BmYVEt7BSFwkS720EOYvfUU9BMTK0HtK5+qpdI6pI4PAIJ7gWjCFtoJFqX+FrVFs+V4iFIqh+f2BOaG6ioXo2ifMOZpw0n2ddKZ2uBbdv6+OrzX60AYv0YAhmuCGvMQ6mvOItoX7HFCMjrOrlMJ5gdFAf68Hr2EU/8SKxzFTijEOsCYWurlYN3Gi7HWBzCHcreSHdcwRnwkU1mkBSNshIP+/dvt8Azg5sqaG1eTSa9B1MAsGgDhJ5+zOKRWtMToULjKxPoIisQFQcb8Npd7OvYhfBINOjFJIXdLqE6HaTEss1ejMdTSqpPzHrqcZUdgl0aRTbtxWZTyWkbqWxcz9Dh7UyeIgRw2vn1xx1kY24+fP8X65mxEp5jINimIDvG4rYPQpbK0QoBNN1EVtPYnJ3o0kZKy/ro7PyOTOcGFIeCHhUFiQjvg0GZAt7h4CvBphZh6h70vHiQ3UhC9fA/TgOthJ63VMvES5WiSNkdBNy9VNfYaBrpp75RJ5Pdyq8bPmXjxp9o3tZpGXjLzsEY+WocjjGURCbTvd9JSYmHaPwzMpnt5AUdRPBzrRMl7qUI7DpqoIhCTPydyPpu3L4gaWEWkxcfK4wKklBIgrfIshkV7A0SongSssB1VA2eTldnL6EiJw57lD0tX1gTMtXVQSHZC6aYJYdBCqEGaqktH2AV4L19e0il95LMtUKyp39a5mxEck/CoY7CbhthFT9Or9CBiKOlm/H7ehlUn2NgY4GSUA9OeydOZ5KNG9fw66/baG6Jks15gQrcnjqLgohvGqgN/dK9QkJPqCMKdThxr0V4ELdC/Fq2AoXUPih0Eiyx43XrpOLr6Nn9Sn/R+P96yaiBgBW7ckJpMZu19oOK04meEDs14egpDG2EXpNwGVTxFonJizjLVrY9sG858J8iEQram9C8oNS6z7gnUVQ0Gi0fIZ/NEgnnqKtLUVffxpChedo7fuCrrz5m185usjERe8QEshyHt4JcXqhFitjUCUq8n86l+w+8N/UgN4AahlyaYROH0Ny2hlTfBsjsOxBHrcq2/+cU1sdCB/aATO6/W5n9Z2NtAVzOYqJiErQ8zmEKxx09l0cXVdH90fVUbHuV9I4okcY6WjMZmnOdVPhlyvcZBEurSaoSG7a1MHlEOUabELQSIbicbWYNo+98jdnnPMwXPaXopdPBNwTyLmy6HUc0il22kVKd/zeh/1fy8H/Xx4hEbk3Wharcf0jqiiL3u6VauBXBYzawOe0oskEuGwctiaLkCPoVMqkOkn0iqXaALhCjOWw2of2ep5DoxVFcQUEPYRTCuIJNOH2NpAtucgJNkctaLaLsVLErClpOOHgJioSE3ZYnn9xGVY2HvW1bICaKhSIcZUPJpfx4XSF8PifpTBvJ1Eb0fIuVjCw4AMIsRiarpbG77OTjcYrLysnn82j5fpU7PSeCt4JNgPtyBWRFwRCHT3JTUlpGd2+aQHAAuiGh6wkMPY5pxDDNtOU+Jyh+eeGcYYmjh7BFRqDlAriCjWRiEhUVETq37Mbr2MKAoT9zwUU1jGwS64Relj7xIa+9/gt5hqEo4zAdg/EGRyI5aigYIexqSDD5cHjFCLh/1ShijGQItG0bieRGctHNkNrZX5B4IrgCg7FJg8ilSzG1MmR70KqZZFVBT8atwsYZ9GOTNZK9InhGKa0uIpvuJJXYi5bbbxVjNnsem62AISvk+/LgjfRTi4RzlbcEVbaTiwvKTQ5/URHxqCh+TGxOFS19oKBSi5G9FRh9blDrCFWMtdTJ3LY48dhnzJufYsERfsaP9rB980ZefuEbPv+ilTi1SAwgEBhING7DXTLU4upLZgWYPmtaJFiOVkBTYsi2NlxuUdRtgXhzP9UyZyHcUD21FLwDwBYGxY1kujDFVMjSDxcdutofG3+7rITen8xFp6OIiYYA/PbsRte78HiSZLM70QTf2yp6xMERxaATd/Eo8rkwbtdggsERtLUVsCkFQqFuMplWEsk+8jnhQZ9HsUvYVBNZNsmLuaZ1iaJasYoMEbh1zcQQMnX5GJ6Ah1RSnCtB2i5gL2mioAlqUZDykmF0tPXgsssE/CZdXWsppEVRJN5LOwQbsdlLCPmqcNr8pKNZcpkkhhklm+9ES28Bl4+ishokuZREogRZqkOWK/uR/0o39mIXqq6Q6t6PoseJFAnWyzb6+lZbxZkoAmW7uJd+0EUBMQSPewKyvZa8WoypepEVO4apkBeQaDESsYprYX0s3q8MsseJx6WSTccoZMSzKnAgrcjO3SiyKHj+88vr9dLX3W3Ro9xFggttkO0TUybR4gZQbTYKqSieQMQSSREfn0wmCYfDRKNRK+bZ7YI/bVp0SfH5LpcLVVXRTBsZXehvBECuweNtwK6WoYnxeroNQ9tFONRJZ9t3/QBTq1gT68ty/MWDMIwgARHrMhmSmRYKhth7JS1DK0kUrXoQIyp2PaUUlw3D7XYTTbaRLXSiOGLkk/uQjRyyUbB+LsEuEhWobLPhdDpxOBxWPPvt+jd20gGWkqFkKWjtOCI15Np84BkCnhoC2l6OqtvBiw+eQM/9Z+NM7abLJrO7ECcZkQl4XDh3dqEl8hQiYcs6O5zvwZXOEJCx5Hd35v1Mu/0lrn74C/74ufAumAID51taH8KxRknoOER3rhpoYrrwT3L9y3foYswuHhbxMPTrskvW6F0kOQFaUYsglRVLRkEzsyEpNkxdRzI1VMVEFZxmLY1kpLGZOexKAbsilIdF1E0h2eIYJsTjKvGEA1OMJU1RrYu50n/IVA4Zt0cEXJ1MIml16YpNwaVIOOwG8WQnhbTo/O0oXiFkEEa1SRZXWwQnSelAUaLY1ZwFCZAt3XLJsuZ1uhxkMlkCgQCFfIFsJovT6cLQTVLJFG6XC7fLjSmCQTZHPJagvq6OLZt34vALb3HF0uSWyaNIBWRZQxGCO5KE1yfoPzY6u1N4AmUk9ydRS2opdCeRnArDglBfvp1Hnx5D/dBt5JKf09fdRll4OrfcvIzln8pEUxOIZsciu5vQhLx4vt+oSOjUGx0JK+CKLkYU9nYhpmjPo9piYPTg8+nEYt0kElk0zYtsVmLoIesei0ZDE+NdS89d7CozVuBzBPy47Cr5XIpCLompp5HMDLKUw6bkURQN08xTMCXsvjJ0kRgMk3wuRyFXwOVw41DdgkWErkmoih1Ny1s0R7fHYRVUIoGlEmm8tcNJ7urCV1pJvjeKh82cdXKIqy73EfKtwyl3otj87Nii8vpbe/j0O4N/rJcprpxF2giSN3R004mhF2OYsjUat8LDgRjh8AqZuC5siih04miZFDZD6ge84cDwFpMVtrG6UDq09Y9sTYfQOLRaQ1Mkl3+7xBRHTCX6x5bCadClqshC09VMomtRMATaOY4iZSyt6vLySpqbO7E7I6iie5bC5HIuAZWgpNxFPNqGaYgzkEdWxDNtIAtEsKRhGKKwLFiBXFXFPdTRrWNmt4oNyTAxCwW8PhfRVB/FJSHaOtrxBkrobRNnIdBPC3IHcap2VDmPqor3swvT6LZYQ2nDI2pvJGcxbruPbCKNy6Hg9ugkU+3I9gyS+JlUJ6mMKMiKUDy1qHYnWWEp6OlFUk3ccjGq5sBI59HT3UhGGzZbB4p9r7W6crhVZCVAOhWx+NGqMpBszmX9DJZ4vWSgmzqabql7IykSsiLjcrmJ90Wt5O52e8mJYkzQ0l1OnHaDZN9WFDEt+l9c2WzWun/iJc6jVajruhXPhFy1ONuFXN6aMogEKC6RrMXHiOTe0dFhJUfR3YvkKP7/b6tHTXwNuxNTdpPX3Gg5MRnxoNgdOB0aqhzHbY+Riu9GtaXQ9RR90bg1ZfH4S+jtNXDba9B1Cd2MgizioXgOZIu7rWseHLYKshnRKHkJhmy0t3bgCooqPEk200PI67RWNuISv5v4GcXv9luMtuS3D1xWDD/QnIl/55UUUihLuldMIocTKKsn3voTc4aYfPzqVPjwS3aseJYBZ8yHYgfUlEOoBEvuTUj4ifMiJCXFbVv+EvRuo2XFq/T2Fsh4XTQdcxlP/JDgxlfWo0uTYNDxkKuFXBhJAOPEHErSMa0V0z/H9f+LhG4B4A5UfyKhi07VSvQC5OBT0I2CJS5jVdZi7COiav/0Gj1xQDhAMlElE5tsIBsapp7HMBLYXSk0PYcsBSwgUi7roKDZURS7kIgnL3RgNeFHLeESkpmyRErs1YV2odAAzovvZ6A6xa5fvOwUCsJDWXQr/auy/kl6ApstbSUloXyj5xW0goluaFZFa+QLqC6XVaiIgsHl8aFbqnfCGCSH1+Ml2dNjdfHRaAyv8B42JEyb20oklpqOAJCISYbg9x9IKOlsBq/PR1bTcHg9pPMF7G47uYKJLdtMFWtZ9eXRaI7XMOS3cdg3Ey4O0bozSO2IaxhedzXpwgI02zH05QeRMmwgVrG+fZZzl2QrRdY9mDkZQ6ztC/07Wbssiqo0EinSmTi6WCEIKSdbGFkOWInKAkJqQsBHw+YvQpEkctGMEAFAdjgQb6sYvwoIRT/ZQagCalZnqGk58pqBaSVzHdknQJMaWkagWcUn2C0tdNGoKuUN1v3QYgmw2/F4RDGVI6dkMcTv0iu62XLs6WaGlG3g6YcnMGncN7Tvehq7uR+3swRXYBa6eihDJt7Bjr0jKa67GMnRQDTW2y88JcQrxBhdJIcDa8kDYc6aNODUrZ2jlk7jUu14nF5yBZ3s/2DvPeAlLcuz8eut02fOzOnb2Aa7VOm9KAjSRBQRKwTUYI/5GzFG/TQqSixJNFZsSbCFiApilERjwAICilQX2F5PP2f6zFu/33U/zzs7uxL/ckIKXxx/x7O7nDPzvs/7PHe57uu+bkTwJLtRGK8BR7JgBnuchy6bUFLtnlnU0YKuQ3Ivsg5rxDDjAIWci2Iug1ajitmJCYXwkKFfHESzHSCIbNjpDHwiGkEAJ22LrKhpqYyc2T9FbPygLUGQw/HDgo6x3KUyc5/Bs2HBMTmG0lSOCi3kyym0/Dos14Ef0gEOod20UMgaaHIa2mwTdt5BsWAhjuoI4gjpcgXTUwxITNimjaDdQibDDC9EtTYBJx2i26qp/nWS2GIGj2UYloWY4AEFRdoNgeqsVAF2aCBoNZBxQlRKrgTQc/MT6IZdGFYKkZGHxRGbcQ7N+Q7SmbRaXcNHDKJaqvRjMOjnmlgGWl06OXYRuAjIUKQrYLDf6cLNpGAJCvLEr3aziXyRJRo2BXARfNj5vDhvOudOrY4BZuOzs8gVi2g2GigNDKA6MQEzl5Ofo60TzlBf/YVJju8H8IMAmXwRhpNCq+tL94eQasg3ikNE07swMD4me29+YQqR4aNQKUoy1GqHMHy2bVkwOGxI7lsZDgaYQeAi8FOwLRf+TBNmJYeoG6E8ZqLeDJHLWqhOTYmEKgMOXiO/JFtnEhZFYnv6X/33EFpddOIZ6Zixhw5AsOEeXHbyHL7+oefg7muvQCbahcNfcwW+9OUv4SPf+RE2UY0bFVjIwwRtSwomliCDFt582lH4wwsOAybvxNbHfw5nsIJDL3gF3vjx7+LTP5lAaD8TOOB5QHsNYK9RgTOrRlK2+71D/y8LZ4TVriGavYNaVD094iALliJFwonZja55JWJAtK20s7R9YnT3cl1US3sML6zC89pIuQOwjQyaCzwUfNC0vh6MDDMnEoZCODkXjhirAD4dlAy7oFELRcgFYRd2roCA7W42a3GJhKkcZ0XkYjbFa2GtgI4rl1VEv5i68y7yeWB6qoNMOo1mvYlyJYf52TbSqRQ6u3ajuHIZarU2IQXklo6i2dRkHGFO8Rr22nuxU/LWRCk4BS6D2AoRzU0C+TQsYwtec0EWb3mdi6Xr/x4Ljb/FyFAd0zurGK5ciHb9VLz5rXfj5u/l0IguQm78fFSRQdfiKNUHAZfa1hXAy0ptCmFWVN9oE5jkUVXRb8wIEpBKc6ytJUxgQuNyoMhUdH1h1oMBVKaAyItUIMQL1wHRXoGCJPPVAttCQuI9B0Amgpki9MdMg5LAbDs0gPQwO8YkOAjI92LcR0QHbVgVB2FjGzA2DszGKKW34+rLunjf24qoTbwVBfsnSEV1zEzHQOpkDCx/GS573a34p58OomNQFvdwtcHoeEVSjLAFDb92wjTArDUTZs+6guiErKH6vJhQCJfG0FCvw4PTAuk4abZoEGWfsCYpkU//lz5+RixrK+MfmbW0uiIVK9lLrig9yPV6iHTWkhi3y33JhShkYaZNVSrltuwJQNBRc22SrxC5EkesdhBHMdLprAQdnXYXcWwg46bZJYlMWml0NGozgNEA0haQofg5P5TQDf9sSKCVSytqSLDA8pQJFCjNqc8Jl82nI43gsp0obCObT6PWqEqQ4GayaDXIYQkBN6cidtajbb3m3HeR+uJ8buqty393LZQqOUGEFsihYB2D3BE5K7bsCQpcsUxlskfZ8GFZIQwzRLPdlOVxs3lEpiNBuJHOwbRZ/+6oerswFp/4lS9alDRAxGshB4hwtlazjEMVhBfLjpg2xmYuB5dIt46K0fnvQcDzyxHGJJ7Zso/Et+ssn8tABx0YkUIcuK7UT+7EKGRNMTmthnokuRIwNV0FmtNwli1F5JlKMptniOsiKCiJx8xEaFMtlIcMzE9xcQ1VLrJJcpgGykNIZfm7SnCNZozXzu86v4Dv/xYGuYxlbkF66zhIPrgH8QMn4a4/exUyG27DIccehPjsCzB60VsoSwCzeDyinUtRdg7FvD+ByvA4FqZbOGQ0j8bkrbh47QD+6psfxDffdBniVIxLPnMDjln/HNzfHUeYOxsYOxfoHgikDgKYdHHvO7936P9lzlwcUl8N/Tc+mI6K7QppByadgz4ocgI1mVJ+hwaV3iUha/AEk/di2nBSWXhNlSUzWAs4xceyxfC0W4w8Q0QcsscCsWvCYUSecgT6pvF0smXZzZJrzU3DGh5GWKeVK8B0U4i6zExpIAm96kiDBp9MWFoY1uj54kmwLBQHsqjtmoVVKCryFP+93QFyBaDbRapUhu/7iDodCQYiWkeyX+WGeABNxfjXLkB683m2ZydgDpUQMSxtL8AoFzBgb8Y7r1yCN10dYEf1Shyw/CF0GjPIOiPoLBwMw3wWrvvLh/Ce6+4GcBaGn/EGtJ31aDCAsbbLnG8ZR0VWMAUaohKsqChkQkGBgxAxyXtZwmJKDEaCH+kxzEpWwZw0JF2cX3SKFFNJMUvVBo1OXeUM6otZuhnDspnHWjLwLgoCUcQKDSpAJRlKXtOTDeEIck+Qd5SlrrrvIQzm0bENRHYOyOWAagd55+d479siXHXZbkxs+v+wdmwKEQEEZgXZUzHjHY73fvZe/M3fUE/+bODAVwDd5XLfsnl60RQXn97JgZEtI6ZxpZoh14r7OeUIrOw6KVRneM2OBJdJ5Blzv+oxBiop085cHIf+EhTKVxkqM1ha9PwgcmwH4GPRcQQNbSRr7sOtpBESWq5OqeslAYL9cNJwraNeninJTFUsEdSqWh6TDpkMbj1OlP+RiIvvIpdVj64T1BCHVZh5VyFqNP5uUfEbQgdGiuNleT0eLDMU5KDdZFDO2jyBrhC2FYqEqrCiyZqWzdtWDphwDVlP9NjFLOAyU8tLsE6yNYjGBTGMjK0Z2BDBpFlWOxgoirhIACPvwMlY8Foe0FXzztXMcwWuMCCV5lhej2uDKBd1pCMmF+QU0KERHqfX5QH7bSVYKSXx4si5K4Bt8iwry56nk+Y/8Dv3BT0635dlxQwhbwY3luxv8ZhCclVdPoJUMgD0I4TysPUoYpf7gnfBTCYLVGMYjqHQDIrklBykikCHgZ1Xh+mwdKJKU8pmSkSgdD+41QitFMlEDwTKT0ou/J7nQEAZqqSvT5dElc1VJVKDSlX/zottqmG1i5EVKUzNtLBq8Nd47GOr8Mj1L8Hw5IMYP/0ULBx/FsYvfSM6xhogdRZKjXNw0OizsK05jbY5g7FlXUxv/VccPDCPN7zwKJyx3sZdP/oHnHX+mfjit27DdbfcgWkcDAyeB5RPBYI1gLUSaOrnJuWr32fo/6VOvd+xq72i6+k0QhxnlkSlciIJzXHDa49AQylQuPbyDN1J5hGjSQM1oDqgsqbK3mYDGLaNnENybV2IdpIs8gAghFXIIZW30fZixLOsV9pSx7IcA/7sFArLl6I+R2xIH4rA18I4PGi6wCoQuf4zo16GszxAcYx8OYPGniqywxzewlobP1ZSNdi2haBKhrSBdLmADqFiTokQmT39RQMorf38zmy3i4HRIhZ27UFqtIJuuwaLs7sRIpy/G6976Sj+4tplaNvXAPge3LCLoJFHzj4V6cxpuORlf4VvfmcGyF+IwTUvx+z0cqC8Eih1gSY11Zk98FDTqucBn9kYHbw2DLQSXHN+ibPQrTcskXQjoO0jPVCRS/VYQ3eYyToIWdLg2rFnzTRg2sxeyUcIEPNZMDgKTDhdRzLF2AoQimYAE9Wuyu7TZC1znS2xwZQADjsLyGRiZDMRqqzUlEcQb2vBqGSRi3+Cd10T4PIXTcD2PwOjeS8q7pCI7HTjgzB+6PNx/Lmvxz0cimWfB2fFy+DXDoEZj8KwfYQspyQqR8zUxeERniXD3xKDabiUImZQRXIja5EDCqqU7RAj5jqB0Ce3sqlGAMum131UZIIKMkGDy+ClDuT4PHnjZOTxP2vUoOPBLLhKr6FNaJ61EG4oPXe9Q0tOpnRKsmcGFTGJB/K8+LnMxmxYTBv5N44q5l6ko6XTYNJpsDTCdqBpOKMl+K1ZIJ9SzqnAs0UnmoZppRExMGWqSIJpxoFHpIRcFYpDkRQZteEMUvDDR0ikgUGfkZLnJjALPW1Ep8d0sAMsMBhaArArQIirmphOvc/IUCU37gNyO7IKdOuwS4WBHzMzBlhkt8cMHFTQJOYiSdpChT7Uaz6sjINsEWhyabgOjEyS9qvf5tHpvenUePaJztAx04lLIKACU1lXz0N+NIfGQgA7bSMgEqEz8sSWEP4nr0ZFBCroY0mEZyHmIATGckFHBcdWBnamLE0R/kIIK20hzS5cBlfsOWOJsMmWOAZy3EtEXxjcaUcnXTcBsiUHrYUpHeWw1Y5rVoTpZhER7ZAOPC38laTmPfus7VDiLfafOx7asHmUZafVsLTwEO766BGwHvg05u66BTU0sPKVr8Qv/Cyu/eIPMLFrKcY6z8bkdhvOUA7z4W64A7M45fhRvP3VF8CubsBPb70eF597Kn5+3314w3XXoYZ1qGItjLFzEGepe3EAEA4DTRtuyYHHM/N7yP2/3J//Ox+onTQ3lG3C4ubmphcZWZ0xyYbVxqkXjSXpOzcwsysSkfT5ZITv+Yi7vtaAN2XUZMg6PjP8dAp2zhGUNaaxqtNiiPVVBrEHV9JYJdPiNBybGOMk46L1SKZqSd3LkLMhaKugnrxOnWv3ZwHJn/tRWDVGSH1pjXzWtmSsjc7ySMOJ5VCpr5SxC2vGtuEfvn4GKku/ilrtRpTSLThBCaX0qbjvvi6eee7b0OqMAO6ZyCy9DE7uHNQ6hNa7QFo7B3E47Jl2xclKR01y/VLr0F+Shep+IM0es2JV95e3kLa8vQmPQMlgnVxlj/JM9Z/575ywV7IqqM11kR9IoTo/g/RgHp1OHSbHhMpahjBZ12Pd1w8xNjqGia1bURgooeWZCNtpVFanMffrLlL5jTj+2Afxd58/HcMDt2DHxu8gE2YxXFmDTlDG7fdsx2vf/ilMTXAa2jkYWPNKtKqHIwpGEJttxKzJ09HIPdPxsqzCQIf7rL8OrtvPeLNEN3oGj/+ewN76XpOWxX0cuoZ5ZSn5c3zGel0F+n+CeROybnSEfe8rbSL7XVvveSUHQl9cDylIsB8l6iRbWD8jeU49J9cXgMi167Nq+MKDMAySz+iMGFAw69TteIzEJDi1YbAsE7GlSb/kFhnEUL6TWS+DJDpkIgxct2TjcT30meNQs1QaQTeQYTF+6KE44KK2extQZMBFfkwKKFaAiVmgOKgDIwappnBpWArRJynx+2rNk9dvy9D/U01lAFc0aQOZSxJJHTF5PippMBjYyPVJuMhb0iUp/XzpuJmVx6ybaDvYW29GN2pkrLKhfC5kwvJLzxCX7bZYYRYTaMaoLDXQbAXoTt+JC04Mcc0rjsBKezPu+8nfIXR2YMm6ERx3zjmw1pwI1Jdhw/2bkSsYWH7EKhnUuGPnHO76529hvGjjnJOPwTe/8W289R0fxhSKaINttsfCrpyIyDkQkT8IkV2MGWTaCnmVffs/4/X/PCnuty8znVeoUCjKwkqkqJnGFklXZMcnTiBx4omDoSVifY/DXzRFmw47CGB4AWLW6ViXDEnASyGKDakjciarkbXlVyRpJ+U7cmR4TOKvYholOQShJrOwRkZoTxv1fUqiGutjFsq4QNs+onny+XTA+xuM/r8n75UQCEhwosHU8K+yOzyw/GL0vffQWmYDfuuXuPKV43jdm22sX7UbW7fegeUjy7H18QhHHX0FMQkgOggoXYjC0EWwnFNFEZcGxGEimEDiSSzBhDxBsfgH7ZQFUu3VgZlhEhGJRRqG5J29PkiR5QQFB+cgWgAAIABJREFU1UaT36kLKH8Xx67WzOC6e1lE7RC5ioNmy0Ou7KJJkhSzZbYvkjhpGrBJImTNk9yG6QWkx1YIOW529zQKlWE0poFCpop0+ue4/BXDOP+8Fs44uYzJbVswvnwF/vm738cVf3gNJmYZPB4LO/dCBJ1jZVhLFKfVNZtdxFYbMZmz4gTokGg8NEy9v+OWGlEfg06epV68HptdP+z9M/ReUWW/QEEWUmHIekahXke9zxJsWYwzjf4+DD6NPWsM+jc2XgL980Po5jhcyRfkRH2aQg7IldgnMkv8sdxTV2rVdOj8uUgcOktQQkjR7H0l0MIJivv7CokDxanToTMTZ2bJzcDSFs+cp+Zcy553YBk52JaDbpXPnjLRDTiVAvzmHOzBPAKTBWYy8jmakaz5orYHFqzYROjxLPFsK6feH3iqoKEvwPkv9glmTDEpdjNECAwmGTZiKb8lrRZsbWT3i7IH3KOBQc6FLs+JLw5gyKLSoWseUkLDlACKDj0pGxrqmYhTJydGU0dkzy7mZSp0j0EJkSZjDqY5g0NWmvjDSw7D1ReXMP/I91Fwd6Hmz2NHbR4zURqpQg7FVAdeaOPhHTFe9JKrUcq6uOHzX8IXPvNF3PPQRnQwhhgHIc49A8gcCiOzHrE5phFElniI2llCzFRJzv+M1/9qh27QmUu0r4w2h0oQLmfrmoJ2DQRsrdmHJbw3uI6FvUV4KslylENXzcSEtrjhHJhmBnQ9MckpPL8ZW7hQRMu9aheGtBtZOluheaGULQUieG00nGw/yvY4fcr462xMEARFfnJECU/ZYylLSe1TZ0LyB+XpaGCS197shYZVfdEwGnpMIA2RZDBJO5QcSJ0w8faiCYwvn0Z58E6cdKKFg9dkcPNNN+D2226HzGAlJFs4FpnSC5BKnYIwWgYirAxouMyC0GonLvXa5GzHLBeEvWl6cs39TknXKS10dAuhchY9x6AdhKAK/DNZvvvdN28tRVl35QeARlfBvbEPt0jyYhfprI32/DQylUH4XgTDTMEnbEj/0ZpEbrAuSIvfXAUzzqLb2op0fhuOPraOM04fgGPswndu+QIeeOinCLssm6wGwsNRKL0O+fzJWGhqJTc+EHE2XcRGoF0hyUsMoFTWLPiEPDo+RLbRkbmsMx39eJVD39uatjeaSyI3FQypvdBnvOV96WC55xI1Lj3JUD6S68gvzbeIpQIrrW+J41fXlWyO32bgdHmH+5vIhKBCtgpg5H51AJMAMr17I0bfEYeuHoDFRkL187Jfef28VkschyA+fZcj/623DCxvJAgWW4+UQ4/poCWm4Z5PI247wn7nPmXNl5QVll9aZKtLqVmrhLHqQICpxgCdUDKDBV0mSlAuOXuKiMlzRaegguT9g6LfzTn0QI/f7cd/46cYCDvMMGMLATLi0Pu7HPko2VJnsabIAMqgW2djqe7IkMVtK/ltWWvei9qrClwk6kHEiQkKHb8isxrycynZv5FI5C4uw5V2/2wasV+F7dSRzWdQ99KI5yeAzmaU3a04aXw3DlseYWxJEfnRDJYccQAOWDuEhT0b8It77oObW4vPf+EmPLjhYWTsQdQD7sNBAGtFEdMdPg6+sQyxweEWWQXkULNE2nstaemNJAj6n/H6X+/QbWZDdB4i6c6+bhLk2HJGp65Q634TtQ9Sxr3r0KHTGPAHtUeix2LNk0zILmu42ujQoYsghAE7a8FNmeg0mohYp6XClPb3lKA1DLJjmY0kMFVemMEq86Qt60gLiaLYqmlyzCTYosIfCvyg17amtpp2433Q7V4nqdqN+CUOvQfbaihWO3RDIus0DG1w5fDTiDUeQ254N3KZ3fDbmzG/mSS4NjA0AlBVafA45FLPht9dDc+zJeggmsCWO7YaCbChYyFhZ8upCWAys9ZwusoCVEYjfxbTGIFZhhqhq+5RsjxxPMl3Znx9zzBJWJOyMuvRhNfFoRKqIV2Y7WkpwGvDGSjB37FNFUOZDTACqAzoYmsdlrcBRjtCxj0GnbaNfBGoNZrI5LbCMB6D330Unel7ROEvPbQMnZkMSqPnwg7PRL1REhG9xIgqMjrvnRl6X3lBByXKYep2C3H67OBI63tVDjlBNPb+eX8HmwRzKkDis1SQMPdckt2ra9ib3vYHUzR4DD6VEZMAYJ9M/HfFj2mNfSk18JpjbeSVKM4TQLeyL1UGrfapQjEoJKsioSRc0/wA7TgMgYOVg0kcjVojvdc5RAWBppAoWFkyLgYYouaYkxZJv+nBcV34HSJYJrIZU7TAva4Pw1WwPikXnXpX9TWTb0CFQ5LvJGBJNp5y5nJs9+rxLsobJCu9fzXmd30zXoPIkMcUmaFD37eyI2bGaMNii5cgInTolJvOqEBS9mtLNCxU2UIjebIvaE1VfZl7JMHXVOKigkJ5P5Nr/7vumX3vLNJn3MyaiLq7BTmDsQwYHYGTjWG2HkW28QugsQl1igyJ7PMcjFQbTrwA3/MwkFqFeXYQwEXaGkdHEoqlKCw9AYGxBLG1TIbtyEx06n4YIhYsQY4q4lFSu6/s9bsu/n/Sz/0vd+gRLBrImOIeyoRK2kiHTvYm0eKkhJw8gCQJ6fGMqJTBOpSupUgPBoN/Mkxc1XaTZAridzyQyUHkNpU10fHbCNmSw7oMpS9jE5ZJY0PyGrMRRhp0pJRSVAQlySasGiJmEwJ/kZRC0psNy6RKkyHOnE6dvZwSGSdOvdfCpP9FMi2+VFbH7LBXd+53KuLEeRi5efmd7tQRMlE0PYs1xw6ivjCLqc2/wIpDliAyq9i59VFgYBi53BqY0cFoNw2B2KlrLx0sHfYpu8LPCcIIIdv7WFtPeAFiWPcKkav72JsVqgyR17IXytwLy/c7d+1y+py53LIkqDXp8cbCHOxiESFbqupUiFsKx0qjWiNT2UKmqADdBhnvoknPUYpsUazCjdIoFEcxOyWCdmg2yOeK0G7uQjC3DeuOWIXJiY2i4GWYJQwOHoKJbSbMzAAMN6l5J6ljkvHqGmXPiSc8AH0T4gRpFNPyfT+X1RfC9GfN+0Lh/SBw8syTevbegCCJIFUgJXImshe4b/jear/s/fzkoPz/wZB0nMyMPRWgRrrmLc6cC8zP4ftzT/axzJKSSc87J8FcEvAlTkX9Xe0RfXX6u9ov7HZgH2JVHEoc5RHF1GSgN9ZZN3+sW1PdAFaAgVJR+B3dRoBKqYDZXU0sK+Vku+6YmUNkuDCzGWlVzVeAmSndRdNvvDXhi6eH5QZps1gsS/oJqmlPxk/weVrkGMQpybxlJfsfm2TonsirEslUo7D4swwiNXFYIHWe231/tQckJW+ZrH3vAlXwlHB7n8x1730LF3FAXQAT6XwE2zJB5VvyRYW1nyahkETCNhzTRtb1EXS3olmn4mJTBKTCuRjDA+MwU2lUWz4CK4vy6Gp0/Cxmty3AGlwlwjkSK7NRg+bW4MS2OkImH0ZeIUv/Q17/yx16DItQe0yVJw0vkhjC7JxPTsau7tcj2guLE1yJBpmGoQ/mFFEP1j/ZNMum0D50T6i9bZiOBzdrit/3PbacsBdbOUsqbRkGldLaisGsHTqzGOXf2ojteTXNSSTWSOAyYVPfmeQ6xsRkZAeBtH7trUeKedt7aglb9xy6pr1IvVk5gd8WNyuTSI3vosq4yTKvNTA4mkdkhJifeBRLDj8Qu+dmYNqELPOqGyBWOiYsTfsdCkiQeBYgTJjsZJ9Le42u05GF04OIeWqSyJ/CM6zhJgZYXW1SH0+gZvWvqk1HrYP+LhbHh+l04NpNdGY2YPXBo/CauzC1aysKFBkRzfVBFIsr8fiWebj5UVEkC22WYihb2kWpWEBtriOdCiElfctpYLYK5Jh6B8jns2hM7YaRiiXuKg+NYXbLLqA4iuJICjW2Fgq6w8CPTk09P4U6cE9pxERQC+U4VdCi1kWIYb06rM5O+59xD5/QpLaeqILa72r2YB+RcH+jnqyfDpoUqpPgPYlD3w8b72HBT+TU9x4gcaTcOHIBquwkzlQ7XGVFk3OV/J4uE8g9EtKiQ2TUrZupE2EoeVP9+z2SJ7c14Xg6fZJQ6ajrAvmzFq/QDhrnvWfeImAQdUQWOWUH6FIXfmEGKw89FPXdm+DMbcLqJSPwRF+hADO/FPdTgXFoHXw7/5vZm9wGxZtY2kiIeIuDnOWd/gNOXSEF3AGOOGrVzqY9k479KG/NOrrajyai2JWhMcm2kGBHujP6Sz2KVKgCP+5pVU5UW4v9+goJ4vMPOTe+b72fjF/kWck4ebQm50RCmPMAMoWymIsO7bl0AGklPwH+mABNwbQ6Ul41QxOjnLA2s4BmYwEm2wKLRbSo0xG7qIwNSbt8wtMk+CndJGYHAQN64VdRQ//3w1mezHP7z/tZbmhCvj2GN1m8WrFNmkljIENoKTlwepf3bJIl9W8hCTNblno2iXTcyMyqtdob+Tfcw2J7CU9VYZgtmGkDVmkAXscCahmAjp0vme1AxbOOKJwpEZmc4vCIQ2d7FVvb+F7stUkp0QnbFaKGHBuR2QxVy07PKO9nreVAM4NJ6qNafS1Z8X57nGRJPQfDtSJU1YaTL2CwNIz6AtFqap4bgk6LMc6x/Y51tJYWxeFNpGD5eZihA589utLnn4hS8ENJcqLRSAlTeN+aB5+Fhl8FhidpTGkIqOekuxL2IYf1s+T7slQa9pkOVhyQw7r1DXz4oyuxdo1SqrPRQhDYCDsudu0ALr/8Vvz6UQuxvR4ehhHbZMPHSOUNJbhClCYdITNUFi1sg0pZbKmzHbR27UJx6RganRYiGhXbRH7FIBobt2nHz8CEkN5vEoukXpyQigRN0nVsQsJyz7qvqkdcTGrcSdaewPSJQ9eIgKxVwuZOGOX6e88p7hfMJt0G+rvK0PudkRbq6QUU+zv0feF/gbaFVZ0EbcnGS5xDgl7w9zTrnGuUeB2Ja3SUmGT2/VGoID0JekYREjUBzhTCHJEAJdlKBIBBqGLAc2/xkClNfJljwo/oVGFkmxgaruOIZ5Twkb8cw6oyUGAwV+DezckMGCoZX/yyf8SO2RKi1Go0OgwKqXaWlBH4vBQHQBweSXmCej35Vy9uevK/qk0C11fX+ROkrxf48ihxf7AbhCqCyjAxgIyUgdovJU/eS+/HZFCG5tz0lzwUFE+uCE+rSmIW9eK1m00Uc1lkkEGj7aNJpSLyF1hLIPO2noJtZEV5MjRa8NPst7cRdVJKCZK8qWIeuZIJPw7RbS4ww1KGlkp4bhFW7MKUATAmQu4V8RH8Xa7R/guxqDt5yn7paZ6hJwYiyb6SGquCK8me7cGBGsZT8fFej2UajDr1v0nEzE3CLwWhG/nc3oxIsDsN//HnmFHRMUUOInnAukVKshg94lBJvitUjYJUpo+IYw0Z4dlAZmQM7RbFS6gTqw+J7G+yxboqH2NgICz3pF2cvbysF+nalUGnnhHoyWZftxHD93XPKTdnQoDS2UHS1qNOJI0Ro+kEtt5vbyX7lfCykJGSGjfhwg7SFRedNoU82Bs7qMsD6l4lgOF92x6Qmgaspurd7TiAx9GfeYVPS5xBp8xrp0Ggg8vCjDOq/S6JQ+TxKgNthLxmZhZJLU8/G3m6/Y69jxOQODHtiKjHnOsMIG1VYaR+iQ986Gwcc9xOhN3bMJB6CKkwQtk9CfBOxoXPux6P7xyHUTwS041hOJmD0QlMIR+mKN/vhPBqE0pOLsuoPQ20fAoQoLxkBPNTcwrtocTqYBHR7B6gkNOSXmQH6nYeyVT3btJeFqdJikkPOUmWKlXWmXtSoxXohAFl8gD6naTqYDDBVj/liJkhkdSjyHV0cLpdsj9bluBMXZTBViaNE0R0hrJX+e8RLB4ksXEUUekj3FHuQfRmVEknMCP4hGhEZEY71n22Hd9Ht4r2pm4JYUXD8Qk6pjkHvQz9CfYuhZBkT+nAVs6SIy2LiSGQLJf7WyB4kRnU500R1oji8W7iuArfewy5yjTe/YHzsW5wF4b2fBLh1M8w3wYqS0/G0af9Mc66+H14cHsFQfooePZBiKl1LPeqJZ2lR5swNYkkLKUtzqH3zkVy272SQr+N23dNehU3eYgJaU2TA3sZelLq0vExa8fyiyqYjOWsPkGw1gv2daCoUad+qK/n2ElAFHSB9/5ESM7v4OP4eVSbbNRheilksln46RAe4XY+MKeIjJflCASxpWY6QocBIOVtjUG4Oc6w4ITZGlDkND4T4GTAQg6FdA713ZPIpNJim3zKE3Nbcqk4+8KwBcY3qKtPsSWTOhaafyFpvEaa5Egksz/4s0kpkHtLo0yL5BA80Qo9zR26zqa5IfRBpc3ul2I0jI5oWxtxXrJdeSZMElXwKYmhUKw0nEKHQYZ5iJaQHkwnr2AVZsG0oXxOtieQt7yZNyCQeNISpchEfR6IERxb2Ch0QlENjZaKsAmhwGwOjsuhLoDf5M8xg9NiN/QWYkt11prUwiWoYJ3dQ+SxXUPVcKVTzppE5DcxcsBqTG0nLETZWSpkpBSdO1KtV6aVU+5chEhIi+dAD55TNRY2jkh80bfCM+dOqVSF01XYssFpWikTHtNZgRG4iemUFLmv55T0pcOeUK0lokVJudthoOvCanPakgGfpAKbme6UQNWpdh6uz/pkVrRd2rwGh4NYOPEuQro9BCPMoq25OIpNyweatNglDk8TqRQ9tS+7i2AGLpxmFrmchSg/iYWZb+GOu1+DFUM/Qm3zm3H4khQw9QwgvBB//YkZXPO3P4BVXI+gcASC7lFw8ivhk+2cQKe9gIHrprPVfSyoDlzUQ9WLxGvuJ531tzH1Byd9wWvvPbWTkI8jcYlQougOq/7sBL1IdmQUwI18uGEk08X4Nj4FywwLfsDgiHuPWvbkMXD9srCtAQQzc8iO5kWHPGimkU85qFd9xFRPUlM7YXOoDQWXEKBrWfBciqHozKsGrKR0+WwNodWGM5bHbm9GjdmjFjjPblKT7TknwtJK1K3XPsdSUqJ0Jiljcoj1ej9hqUEscF8Yn6y14gRIOxkDEwbkEgxpyF22CllvsyhXyqjOUqfdQr6UQ2P6QVQOt/Dxtx+Ko+t/A2P3l5EqzaONAYyvuQqf/8Ye/Olnf4bIOAWZFeehaw4iCmpAmIFlrkbkO4jDBVhpFyGnFEmysYiXOGAJNWBEXdhUphMdrKQboS8vji1EhiFnKeSiOhomTySff8Op6t/VS6f+lpR7Emi+PztNkqf+JKuvXNa7PR0YinXtf26LuH9tTM0oQpZzBSgvaXbgmzHato2QNpvCTA5JO/r9ZW4HHbwjMhi5oCqqd02KHfHnqLFvGkhTJkPkaNuoBgsIHaoN8lmlJCEZ8kuoOJbkI11Od3Tq6FCwiORZ2jLO6CCyIzE8cYiaTHVjAB2CDH8GcrymhIC6mPv/zd/5f8Ch6xqxQDus1QgwIqNNFQOXG42RMVvHqEnNp6RaRiThlqiWpBj+v4qcY0b1wn6VvgjE7DUnWS45e26MyGKGzNY0DnxIakp9WaLg8Dr1Z1ZKYRK5VF3zFKdHCSoHaUrPErxuU5CGxlSrxMne78cQ99Wj4AbJZTy0mnTuSxGwDa84jQgtlEdWY37DTqUqxd1sF2BQDcsIlB449dD573TIhKxDwkqs3ZP1xY9l/U8bGqpiORzxSNkoZsQ2LCeC5VjwLRexaJ/rzFqgSgYQKroXDjKX0Z5HYNSFWiP8Ar8kh83peFLT9NiULgHTlCjxZdp5pL2MBEvs9moyjqBuu7tL3jvdWAIzdMXRx2L1mbnTOaoMTGmjcykZ/CTCFqpqrJxHDCu0UDTSmJ+cBIayyIzMoNO4CQ/fdRWG/D+DNfMDVLKHIZhYj13N5+GoC9+JeWSRXvcC5PIvwOxWKqfx8/pLMvsfssTo9aNI/RmJDvIWc551jVLdJzsiGNSwj53PjwqAfPZqApfyaXsdusuGDCNCg/vdzsCy8qKEFjlVeHFd8T44/peoS6MBd8CE3/FhBxXk0xZaDQ92yQVjUL4cr4l0qCbSdWwHgVNQXQP8+D0elrg2XL8JD21U3RDNuAGMLQEWIilP9LI+caoqQySyyclySjgoRmTEWgBFSS/LS87R4jK8pOVOtTUmCICO+omkoInIm0axUEJ9gWp8RZSHLczOUVz9MRxx2Bzu/+zp2H3nn2LXrr9DELdx0jP/GD95uIDnvO7LaOFkOCsug2+NAz5HpuaQNtYjYDmGNoaa9VISW9z1K2+hlNnMyIMd+7BYmycngGih7A+l3iZlNYOjPgOEImGr109KWov9/MVs2qfwd4RbQ7SFCFBXHDqJhqFhoE21SCYydNKqbqnU8bjesq9MpOIAGaMtvreWodSzPivMK2pAik49E6DtttHKkc3L50UYH8jNk3NnywhaI2fDy7bQMlg+JNLDKZtlZc9aTDBpSat9Dp2+iH6Da/HUKs09/R26ZMQJxK2kLIW9KlCyAwtlxBR4IMRN7JtZovSjVZSjtxpap11DnrRApis9hpzIFFKhRchxSnhGlZq0HCy5bzLlKolYEz3rvoyAUADb1agFLcmCdqSJQ+cUtxzHdVJqPYZPZ0ummGQiuqm87wzsg84QTeAsZSZW6TWcTwJKw3txE5XBHHY8PAekKgClLJntU6eZEWFnVs27dmj0x1Qrmrg6NeOdsGiYSDrSJVM7XoZ86IyRQZHNMYxUkWJGw6EOLd1TqtASK8wIrMlylrIdXdGr9xHAD2M16pNxQkit+xRCO6+gEn6FMayOgTTRcsZMVAlV00AVd4AxWWtQ2v/ZGai4Cyw/MIBKsladU+i+etUKlmQEytkTAi6yQcBNY7bLB1uDndmFlZW78ONvnooSboId3IlONw23/CqkR18EZE5EduWL0Zo+EuguUzruPY/57xmrxJn3ZzTiuTRsvlgjpyNScX6cjpU8Q1UTZkYWJrXRJDgTghPH5NLx+woFJqrCEggvh3wH7m+ZFcDSh742ZiiUV7VLyvG3d8Au5BF0qWRnwRaBEtYpmQlyX1HwRZddGg3kMyEsI0Q3NGTcq/RIlQtAgwEdS1V7NcYTphfHq1qUN5WWNJXRsSwayvi8Poe+yOXj9UpLFbPXOHmO2r9yFCi6smqOmUWryo0IuMMZSeL95lbAfwTrK1vww6+8HM2t70XUvBsLtQAnnP8WZI/4E7S7JwPLrgTsdTAZDHUzyJhLaOPVvmW8xUBfCyM96dtI9nqSmJBkaDUR06bZtHPsKR1XAXSCOFhK+hlRn0Jer6zxpK/gv/kXEl6IQnNUAqYlsmWYgJaVpS6AT7saiNK0Exuw2apnGGiJjLGttP6ZbNEudR04FACkQq4fC4Wpy5oRfY32BSmZHkNraklCzsSe5r3TbQFsg2OCyTMkegNMlBhsJ4JRDMISjfrfZ+h9m0jXcyXC1QVb1mmFrJUwX2lYWMAjm7ih6mSSwVVUZsrNL9EbyVXMLvldzyzlLmGflXCF1FhLpZGtMz/TRCDSktq6aFWzHpya+HUpB+qJVoS4dE1Kacr7MiQlm+FoSWbpZE8zo2RPPGez78uA3bcPXrWv8V7d7DIEnHpEnMerorJ8FHObdgP2clWbZ2BhBjA4a9ztwnZasEgkWSjBIBdAcwMkljW6iBy26zAootUhfJvbWy6wubHpbQGXvysZQVva6NRsYDoYVzJoG2ld7+b0K47f9GVutExnEiiKh8JFbBf1XGm9Vl4EJ7DEV4sRT0rCNFS8l25e3ldY0gK1c1v0O07+VRtsOUg6E+6JqZiwuDCdKeQHKqi2M4CTUrB+82e44ISd+NKnTkS9/iHkBzzkBp+PsdWXo+EfDaTOBhaOxZI1z8aeyZbKhH6XOth+LYO9SudiEyRC/eQUxAYstu+EDizuLYl4PAmwWNvj+sUy/UrvU+nI0OpdDBzZLhkUlZMluU+gciogavE12h6WZtgPlKLUMXu3dokRdDt5WJGFwPKkNh7LpDgaMq29QNU9N4bhdhGTAEkvlikrVTFRMgwkg2HdvUeQ46OUsxPJaFF+EbZMWNHi0PWAETV7dnEvJaLD9XMQsZadbCFpU1tQhLAwB9vIK62EtkKCrEpahrWF3hTy5gyeeVgVn3z7OH5953VwzZ045eVvwNDqqzA7dzQw9EogcwIsPwOjY8O1i+iYSl5aOXQ9+GkRt0Bky9LqbGJWROiKOvPk59Cu0aGP6rkI/ADaFWreU/KNDl0L8ixaqW0RF/2U/ooPQ0qk3Efs9qFT1gOA5DwyG2fbWpeDBGDHMVKmDZtWJ7LRYqmJ6qAczCXIIR8yDY6NdJRDhudKuxauJiXulTAY/YEeESfenr/j9RqOOEdKVd9MeCH3dj/ZOClPJhFpUgp8ahbmaZ6hk2ygWJUKHk6+EtYziWWcrtQGXBoqLiYZpxlVV5f0gw7eRCSQPdMVFtiZ7Wn4hN5b3pfQjSJ4WXYLtlsTIxkEwyq6F6OcePAkc1IsSKnVyQASZSClbq9FYjhXG5kU0hmiAhwNyQEgfRPUZAbivg87+SgpHzByZH0uSwIWP3dEfnjtQXns2LoH3dkCXE6V4tAp7khzD9xUDK9jyyQlu7Rcvbn0tFNkJ4XYbCFK7VLGQQzzgBpIwA8Wx8r30UzkHuNYlxvEoeuoU2qUZKpzehpheJGW03JwjGKpVKWJWVK/0gaJtTCOnvXTsLwRoZQojiEDMx4tDlYhQ5hffUp2PegyIYslxCrNFtLEnqQ9igIRUXcP3FwG3ZaDzOphtO+fwqoTRzD9yO249LkB/vzaLDzcD7dwMP7oms/hW1+8Gyifi4HSxVjYVoBZOUj6l5/4lTy4/R6gOI7+f1ukR6czIqGPhsevwApyUnNWjGTVDRHaNQR2B4GUJejUaY30pD6uR5ti5YYMyaHTNawqIkYArSFVYOcRkWSbe4HqaIQmNTG520WmEcKJYnTtEJ4dIuYzEsKUgnItl2cNCJrMkPhx0jhKAAAgAElEQVR71C4gH4WTz3wYlErmSZRSlDT57l1KOnJO6eoj8SWog5IfVU7/36eA/XYjKWU56b5gTbuiACgJ3huANa/+0iwJHyFTUIF8o8ZMy1OlLHIGJNB5CH9y+Tje/pqV+N7NV+PiS5+Nt133bXzyhp2A/XJg4DzAWqoCa6Z94ltzat1lSMripnXxkbJ0woXl2of0PoKmMUvVfI1EhU6Da4k0I5nrLDkoZ7PI/ffU+KBFv4s8P7MppRiYtMGsf+uecNGYZ2bOBMCTyo9lcC58CmHkiMIblfFkipaggmr2hRHUYYcsXbBd2EK7FcFyc4idtMSgkoHwzRhIMykZzgvYiToTtgBG6AtPhYirQ66J58M3HMSs5yd1DjmfdAQ6GH0Kl/9p7tB1T7KoO3GR9mP3ynQu3TIlbWB0KHkl+iKLSSdG3W7aBD01igdCIt1E/U0bJzE2fD8PptWG5TTEoUegQ9fZzD7kG8G4FDjA/5GoQk6aHyH22QZCdrEcRRnraKVScB1DKcdyqhQPup6gpqzzfk5diKQ0xMx0ZoDCgijcldzViH0fQyPz2PjAL+A6a5CxRhAHDlqtBmKzhkw6B9caRRhaMpVTibC1FNJJiVnKj7JWbbJMwZa5IhCMqOtJBTAdBV/LIJkeK5iOQp8M6RJQQx8kQJJme05RY8ag1Xp4GKMQaaIKeuw1HGZGeppV2IYRpGF3xxFHaQTizImWEBmQArBSB6M8rBhkVZPqJcEieJEIxSeZu66f67ZCEx5scxZO1oXnDsDvULHPAKa244C1wNSOL+Lt7xjDFa88HqWhpfj057+Nt7/uQ0BwOJYd9iZY1lHYOWkglL0jXvoJjFNfkCes9P2dfD8M/yRtGwmfJh26CTMYhMkyh1Yhlivh/rIbiCw6dELw3MM0fGKRes0AzF5A3QMQxSJxkbPpOdZVlUGY9MQ8J8xmOCOeSEbFBHbPI23mxKn4ViRfgaA3undcnpMK3AjXZ/Nq/GmjVRdCWNCN4diDUu8P+CHSsdDXwqQRLNaFFS+Gl8zWIdbcE2Z4Qnp7kmsny0OHwHo4oVZeB88B91kdENKrDRPLEBEEo4HmFmYNNiTSQCfgwSqlEE7dj4NG53DVC0p42zVL0Zr9JW77t4140WuvR4CXwxi5BHHmMBXQpmaU3nErB8PI6VkRTxDw/Q63w6VOC5cvRscJ4EsXBYM1vYaytZI+fpUxymELQ9hkfYuG+/8s6dLf4bZ7P8J6uYm2LsFklUNXYwcV+TfqIh12hSZkmA7C2IIXccBOUtvjAdG6F7HJsfdwbFWH94MO/CBAqVSG57NMGEgZK0j67rnpCdMziWLKblaQN1xp5OlUa4jjFpyMDd804ZvUrWdJp98+JIJCybU8mTv/93/26e3QE/a3sELogNl2wu/MsgmrpGEzoxBdczXSUaJaKwWH2udujNjdIWSWbicHP8gjpGOgJjoTcltN4FTtVITyFczMA2PSALGH0WV2oQd/9DxvckAZ5TG/Zy2fYy9pA0JEHiVLGUWTtavbjmwbboqTmVhLZ7ZN58UD2HfY9z/3jDCFlOXDzM8j9tpw/TLMaB4HHVzHnp0Polujk8rCtcrIuOPotIqozivcKFvMstsaoUV4loQmOkaFNoijMCn7yLVke0Yetk1daw8mZzvTycJDSKSCBEOfMKqOjfQADAYJAQlWdL7i0KmGl5IWTiYnnNhInhsfY8sN0SXcLc6AnQkNOBxv6pVhEhI1u9IWohStWOagc2JwNat6sxlwCGNZByhSYlF633s1yzXMlWh9y76pImrNI7f8ADR3TIK0+dySLtas+CVOPiZAZ+E+nHTCQdi0bQt+8eBG/PB7d8MefCaC5ilA5yDYIwcjoJ648DiSA5t831+lLZFm7eNY9ERhnvyBpuGhlr0MNImKmgS1N7SQUFRru4vKl9S3NfzHhxB3UHLIjCahTmUMUs4NMoh8ck/UOWgFdYRWB24ujebkgsiZLls/iJ2P7YYZDcJhtwB/l+GpKB6zUMn92wQmH8HBJxyINaUAA3YbVtSGF/uoRhHufXAPWt1V8ONRrSWuNcIlwNbrEXP4DjMmxb5jrV31Qus2u57gzpNfPyX/2lbqh4Sg+TJDqUHHUsqyYdnjyn9r0Izlg1SKJYAOjGgKw5UqKul5HL6MJM678cLzfaStCbzjzz6FmfZB2NA9EvboZQgKp6m6kbNHYGCrbiMd59AxKLm6uLY1lqQyHpFGgICbTPrVdB6HUwLRFRGU0KKzTzJ2RRhNcSokQxrqcCSlmMUs4X/j7xBhYDmGQV7EDFj0A5gsdZEJW5IpS8eTnYFnF9CKDDWAkqWUlImiEyHjVRG2W6RyICR3Kp2B4dgI4cEPm4IAhN1Z2E4bwwMO3LiNTnUaZtCFnUujVcxidoESksOwnQOQtUcRBSx6tWA4sez1kPaKKK7WuVc+hJLHPIOJMNRTs5BPc4euCVCyQNqAkBTH2lhkw2IdN6CIRBeWOYeUU0Mh76MykMdgcRzZPCPmWTQ685ib9zA3F6Nez6DbLSGOBxEbAwipjMSAT6BeBgsykUF9sQSfpdoVmfEKRlX6asoaiapWZMAxKWZhCWIZdgJEPttMVLuXTL8kdEeltwzbWujQmaZrgYt+h5488168QHKRKTVKO9tBUJtCznJxxOHAH79tGVatZt3SQLvmIusaMkfiV/cAX/sKcPe9G9GObQRuCb4car4pDzs5BLw1RrYLcKxpWMYMbGMejtuBk45gcHpcOAAvChG5OpPxxmCGCtoX0Qi7JmvWCeeV5pmfhxHkYPo5ODFDHLaZqKQ7JKXKdtE10/CQFwjQQlMmQbmRBwcNmOac1MqCqIwgrsCPBxUBi0pfcRaxtxKxDErQDp2sfDp06XPWmgDicJnR675vXqrTRTbnorF9F5xyDsW0hyMPn8NXv34wWgt3IxVYcOBgaGwp7rrnMZx+zqvgtw5ErvhqjC07D9tmWggk490LM+91qfpB9drZdL2/19eXoD+Lw9xYe3akJGPDR0oR+5OEX1hCEazQhB0aUq0QuVFK3Upr2iQsaxZ2OI/hchpjY8MoD5QRhwZmp1vYtaOK2RkPufwoqrUItjuI0uAodk3txOiKPI4/fQXuf+QxbN7iwAgGkfbJNubELlccS8C2KHsSA4Ut+Jv3n4HzjwY4icYKmiiNjGD3DPDR6+/AV26ZQzNeAw8F+CggNrQIi3hvfpHER4fO76pLgQEdFcsUPJ8o6C3GIKoOCFEyC/NqYIroy9MJEuGxgKYDo0TYXUlHkF6QtroIvF1wwkdw9ikxvvaZ58JpAO2pjciXH4E/uxPO6OkYPeRsTOE4OOMvhl84D+iSJzIv2WOqSSpoGi0jgyCBiZ/kLdhhhEwQwSRTO1UVlM2JfOk2yAcdOOwksBdAvmfdLqJtDMMLlwJRCY60y5nwLeqpL27/PcnLfcp/XEpNETX3TTXWlSFY7CEVtZENW+LsmZGHbhFtNyO8ZAQt2FYLSwselue6OHTYxsz0JDbM+tjZdFC3hhGTSCxOmKW/OYwMxTj95ANwydkmjlkBZKgWPQ/YWWCmDHztn7fgG9/aik3bc4jstUJE9kgsJuRPGW8iaCFLl5yDoBtwmMoLgpX03T41y/M0d+g0zIRwgfww0JhrweJhbMxhqDKIZnUCg6UQmcxOXHTJEjzn/DGcdMogGo2dsI00umRSZ0cwMz+HsSUlBLGFH9+xGT+5fRb/+JUdqC2sROCvQMdPwy2aaLXrcItFeLNNDK4ewuxWDxCyPDNFDkgxYHCeOrMVasNLszudkwXLoFM3YYQG4iBGFMQyei+SerCGhrOKHMenTsZ7SHIc+9eTGlf/d6n3RcDcJDJrVqM9OY+lYznM7r4Tl1/l4roPx5jo3AArsFHKrEe3dhjatcMwvWcQf/KWG/DQo5tRGT0Wu2fXIoyXQijyCVQnjsKHa2zDsvFNuO4vzsb48gdgu5uRylB7PY2Z6RRWrjwI07ObMT40jomNbZQzo7CiCJ3OHPJlH514Hp24hUY7FPnUyM/Ca8RYMjyCPTsexUCxiCAkcaSIWncYt/1wKz59/Y/R8fL4gyteiIsvAgbZ3dbZjkJuOxyHxJQxtLurMFe18JGP/QoPPDaBmZkCstbx6LQd4aa4/B1zBobN4EmPa5R2Njo8GnDOeWbrCMXraigMF+HNARljN8r5n+N7338+8oN/ASP+KYxmHlZQQRCUEOIQfORjD+DGm3xMzTwbI8vOw6zfRWCY0hVBlxmSI0BYVloPWbPWnikh6fTEjmhdEoeeEGSe3KFmGSdc6CBXKEi7rVRnUyyDcD5tU5GhGg6WDBXRmYyRNmZh2w+jMrwFr3j1Opx02hBOPPFAgdpn53ahWp1EOmehPFBBp21iYruDb3x1C+74lya2PT6I2VqEsfEUXvCyI/Haa9L4t18EuPwN/4BM5jg0t3VRKh2I+gLrlBxwFKBU3IKLzmvh9VcUYS38PYzaPRgvFrEwZSGXPwWZ8Rdh/KQ/h58/FanCCoT2CDyvCNhlGK6JuMnIUhFPLGlJUkVuSiAzQ1es5v8IqSgpLDPTI5qm9eopSWrRsXPccRpu2oG3tYXMkiy8GukGUxipzMJofQ/3fPdy7L7/c2htuxeV1BxifyucwgFYc9xb8dprb8Utv25i98wqYOgK2PZqBBNVDI6XMLtxGtnyALo2RUme3HNPftpGDVa0FbH1GN7z0ctw/DE2vAkP6wdcZGfqcLqTcHLTaLtZ/HpuFFsXxvCma+5HbX4cy5aMYGomROjy8xdPLFzclT81v8Uat0mHrgXbODUzFTXFoacjJlkmrOI49uyaASojcEpAzt+Nge6v8aV3n4Uz1nH7BEDRxq2/quHqD96ICeNQRPaBwHwadi6PYL6BQqGN457h4FN/PoDdd2wGfn0bjjTm0WxNYXrZCI56yZ/gzOd9BPP2yfjV7hEgsxJirAqOCGdlWE71bXSaXfixASeXgu9SQ4TQz95pik/Fqjy9Hbr0Uete6ZkFwXBz2RBjgxEmdvwMRxzm4IILl+JNbz4KteZD8IJHUSwGmJrciVUr18HrpjExGaE0WEQmV8MDG+7CYeuPQYzlmJ1Yixu+8Bi+dsNWNBorUO8MwEqPotoOMTBcxMKjm5E9eDVaNU7mMmCz9UEgYeXMxXtI248wgWAZtnLo7HcPY4R06lK0EzFz1XLlOHDSrkjJ+7TJbGFLMpVedt6HuxshcoM5NDdtB9JjyNsLGBl4FDfefDLMocuxdPgXMJFBu70UBediPP7rURz/jCsB81AgHAJwMNzlL4cXrlBsdmEaEwaKkQoNZMxNWL3iPtz63RchTn0Gg/ntaIQ+qgsprBx8Nu59ZAMGh9KwQh95I42caSBDtYZoDnDrWJifQGZgFJNzEfLFdTCNMiZ2TaNcyKBcjOD5c1KvD1HGQPlU3HzrHrzjXbchig/EG17/B3jZSymXXkfQvRl595ewrTrCeBki8yj4xrPxoY/diY9d/2N0qwchmz0fkT8gTFS3QBXdCWmtE85E0hsv6oGEWGm8c4rvNQjUd9aRiU0MZh7Am97g46Uvn0KqcD3mZ3+ArDEExxiC381jZPxC/ODfKjj/RV/B2PD/QdU7FGGmxEo8DFECo7PR+tEcLmJSgS1x6Il6nW7Ql0//Dzr00ESOOEY7QJS3EGZjoM3sOwKK5IoAeS9GY9vjWDtkYHxgEte+71wcf2KMavsH8OKteGzT4zBtA6WBHMqDeZEwrtbnETL7c9ZgvHwh/Poy1KeBf7p1AY9v+TE+9NfPxVRtArfccRfe+O5/AmprgcFnwgpXI2yUUHAdlDNz6NZuxr13Xolu7dOY2fEJ5I3Hsbw8jOrOCG54GEbP/Qguf/WPcMN3t6EwfioCazna3jCM9FLEnIFA9rFMKOSAkK5Wt+Ma04ir8ZtqcMviatB7kZRQOh6U6jP13G3d7x4CrRlgeAyuacJ7fBYjqwbh1zfBjO7GNa9agquetQ3NTV9GMLMRaw4awsSO+zHdKWL1Sddgp3EU1p/9aqSWvwyx8UJ48yuQLVTQmgswkGctl1C57gtfhDU3jSry2Uk46S34x1svwlgJyC7U8atvfxar/D1YU4mxUNsCY3gFdqaegYFDrsKZL/hbTM6thxMdiK6XhZGzpJT1dHwpXX7l0NW4B5aPGnCjjiB7LGXUmRlzBKJso90YMh7EV971HBxn/wKPfO/jsFo78eDkDJ73gS/hcz9fwDs//lNg9DmAtw7olOQY1abnMTo8jcOGd+Hb1z4L3//AazD86A+xYsTAQ3Edz/3kN/GKl34OX9/qYnD1H6FdOhi17eRhqFHMJEalA0MKr5FtwxO+CTF+1h6ZuS8yonuCh/b0duhJmxgho66P4bIrh80If44jjtyEb91yJWLnFjSav8RgcRTzMzaWVM5Eqz6A9733o5icrcPNF3Hmc47F2eeuxnzjXqwtG/jhw9/B6YdehHq8GlseORxXvORmdJrPxcTkCli5JeLUomg3rME8wgbrhWlYpDUKWJC0SOleWWbpklnrqWB06IJBa7k6mZGuiWJ07ClKGJI9D/iNtqqji0/QQjUJBJ8EDTJM3MFoKYuSGyGf+RFu/t7JSI2+GhH+CbE/jPb8Omx8eB3OOecjyJaXoDW9BMBzUFhyIXxnBJ2IhDJuegZHSi/cDSzkzZ0444Q9uOmbx2Gu+RFs3HQjRocPw+DA8ZjcvQRr1p4obSNz9UdRKQSY2/oDBI0HYWEag6NFdIMUOtEKlJY+G+1GBZn8amFK7971GOJ4DwJ/I2LjMWHfr1//Qvz9DRtxxRV/B+AYHHrIlTj5xFF88IMjCDpfQMH+EeJwC3xk4ZmHwcy9GG97z0/xxesfBTqnIzP0SpjxcrSI9FJRFWQYM1iqaL3spLWwrqDnkA7dVmepMYej1xbgLXwW9/7iRETRF9Bp341m4zEsO2AJWw+wfftOrDj0RYDzChz3jPfh3geOAPIXwi0dAS8qaYET9r46MKUmyro2B//0w+59A1KeCoceASU7hYXaAjAQIcpyyE9DzfFMDQAzu5C19sCf+SE+9aFz8KqrD8H2B78IE5vQbu8Ct1epfAJGx4+E7eSxe88cas0OysNFVEZcQZw2bphAqxGgkOU9NrF8eRqzk3MYKhyCz//Dv+EtH/o80F0HHPhGoEkjOIylZWDm8U/iG5++AEcfeieqta9jfMUstmy6G8O5LJaNr8HczzegOH4Z7u5ciVMu+UukiscjUzoSDf8AmOnV8OYBc6CAqMv1Uw5d+nmlO0SNNpXRMsJvWaxD4rlU7a4s8UiHQEiimqtaJUmO7U4AwxVgooHBpYOY3bgBK0aqGC49gHt/+Go89tWXYJmzETu2TWBkaQnVaBMm2x003DU46aJ34sTnfRQPbjsU+bHXoTG3HIXhlahvmcTKVWOYnCatJBSxl8W8WIrIZ03UN9+DMy85AwdUPLzueUBh+qtwHv17pOY3wooH0Cktx46hZTjkktdi6KhLAeOZQOcFKFSeiRY7dhMbs5iL+G/8nUQYLKL9J2FX0Bx2JynCbUyeE7k7BQq9ABlzJ07L34PbPv183H71CgzN7kA+AlacfBJunA9w2dd/BoPOHCeguOoK1CbKcAoj8Ldvh3lADkvTG3HZEXV8+E2n4oeveRbWFOawufoYznzjO/BP9+fx4s/+CHX3UqBwHDB0iBa5AoyFDlKtDtLkXKUctK0IlJKXLL6lpLefqtfT3KHTAVK5Z17kGZszD2KsshUvviyNd79vFI55M+rxLeh2ZjGeORNbtg/iE3/5CL70+TvR6qbQZf+tDAJpA9YsPv3F1+Ks51hYOTKHbfUfYLiwBgVcjInJs/CcM/4ZW7ccg/LomZiqB+hGO5AaKaHbJDmLbTgGDMeEyazCUpm6co6JQ9eiB0mXjTh0ssHYNsTWLlKFqYSWQrpIoRegTaaGsDj6Xon6HP9J2jWAXDqH1mQdSwb34E/fNoSrrq6hY7wD1eqPMVY6ERsfLuCYo7+IVG4QjWoGyDwLw2NvwEJtXNCFwCTJjE5d14IjU2rbuXgrXnhhgPf8nyUIzQ9hoLIL2dSB2LG1iBdf+jdwc2vws7t/iNxQCxvu+wSKzv0oug8h7GwS0ZlqPYu6dwiWrb0Ua9f/ATZtAdYefABWrRrHKacchLe+5bmIOndgbmYbVqw8B1++4T5c8cq/Q+SfhPGR16KQncNPf/osWOGnUU7/G+A/JCjyfHcpotwVeMmrvol/vbUBBOcgM/wW2DgEHHjGGeOBsUPujexlpTGQJMRVmFTUI5ufLXq2AdPfiYHwp/jeTedj5eqPozxwL7ZvnsSqtWswN7kZlVXDmHz0l5iaNTC24hL8y48zeNkrvoWVR70Te2bXwYuWS+1Z+rhNIiwZxBF1BRRErNAaDe/25ow/BRk6hVe8AJYboZNuqJYxqlywmN70gNbjOGbdLL7+hefBjb+M5vy3kc/sQeg10W0VMTJ2MgaGz8QHrrsRn/r0TVjwSMrk5LAIrtXByJI8PvD+d+OEE1ei0bwX+dwubNl4G/LWCI4/+I9xzZ/9LT781X8EzGfAWPduxLX1cDMrYMzejQsOfxA33XQpHr/jTUjnNmPGr+KoU0+R63rgR9/HIeUY9e4q5I/5OM649DO48+49GF7xPPjWkWj5y+E185BeMdGNYv1cjfBUwS2pmtqhy9ou1hwm0qkhrLgtXAM6dL6/8ACoOTEQIZzaBWQGkHdD2M0tKNuP4iPXPhsnr9yIzr3XIt3ZidE1z4JxxGFA7T78etNd2D2zC2de8Abc/ssRPOuln0N6+PVA/hR0Oi7QTmG8MILZ6Q6iAnv4Fwl5U2jSTcGjXF/HxEjmMVx1zhZ88A8ymLrtj5CbfxxOuBwzbgUTa5agctY5WHXG1UBwEGC/FeXK81EPXN1hsNg1/O/7PXa4cE8IB4A2VIh/5M2QmKOHZ1A3gQ04NQ+o3oV//ODpOK51I8LvvhKr8w1gMzDrZHBXYQAXfO5mLDnhFdhTPxjIXIji6HmozRdhlvOIPA+Z9G5Uav+CD770ULziEBPf/8QbsGJkDqnxZVhz8bsw/II/wQxOA1a8AFh6GrC1BXCOum8gFwSw4wChHaFjxwjYoislIyr5/d6h610UAVN7sP601dhw+13IVbbhppuei3Xr78DQ6DfQ7vwrhjMcrrIU27ceiPe/9w587cataDaHYeVXIWy4GFt/ISY2L2DdmkOQMjfh/e8/Fkce9yCWLL0Fexr/CtdeiqB5JsqpD+OYI67Ho1uOwsGHnouHH96A/AErRfnKpzMmC9c14ebTMFMWgthHwIIue0N7dVTdUqHb2aR4ViPRju1cmgjnunALWQk4ScwP6lSy47PvE9NIJiJZAZxMCL9dQ9lxkbZux4Mbno+M8U386v7P4+RnnIgf/2gSF190PdL5MnZPkMl7JAorX4r69CFwSwcj7BL2jhFRNc7SMrE0otzA+DVe9bI83vPONQjiL2FwqIoLL/xj3HE70GouBXCAIiOOTKA68Tn47RuR8n4IK9yGTI6kwQNQax2NYukyGNmLlXhJTFywAAQNXHzZifjrd58PN55ANj+CD3/sH3DtdbcBwWkYH38vYm837rnnVKTxKQxl7gSCXwGlLrqdpTDLr8fpF/wV7rp9HvDOQm7kXbCiY1Gj1CLFy8wdQJqF5SGl/iQBEP3rgmgXsMVLRjvaMTL2g3jReZP46LXrEPifw5bHf4pjTvsjfOhdn8InPnkH3vGnZ+GKl56FyKhh3qtjeMVpGFn1KlR3Hg17+dsQ4gjlZIQK4cKys4qgR9EQO1HpeuodOklxhuchV3BR684IpzFVGEB312Y4TgOXnDOIT3xwPSa3/SUc8+9RyG8SNMQx12Lpyitx49cewKvefAPstAMDB2OuQ0LISgBLkE656PotxFENJ504hL+94RJUa19FHH8fVivGMav+FJde8n586+4NCJ0TkF37brQaa5FN5xHN3obNP34xJjd8EAX3VxhdOoz06DNx0aVvwvxcE9/+2l+j6N+JzVt2YOTQq/Gd25t45ev/GuXhC5EeOAdTC+Mw3FUIutpIJ6USstJ1ZCajhGVYSDIad5GOJdHaCWLRt7eFpapUbwmNSk9e3IFpxTA7O5D1HsYfXXUU3njlgbj1S6/HMeUJHHHu/2XvPYOsKtM17GutnXPs3p0D0NBNNzkHCZIUjIiKoGJGx5wD5hwYw6hjxqxjTmMWVERFkkjOoaFz2jmutfdX79rNzJyv6vtxPOfPqfp2VZelRTfb3mut532e576v+0Q++6CRyx9cyi23XsLckwfy2/JHMORMzDzpcepG3cCOcAOmAWeQSrhAV4QzZSETVcmYhSjuT6aNiTcajVPc30PrYSjQ7WH2wDW8fM8Q2t44i0D6EGrMQY/Vjf7oUbSWllM35zbQV2M130A6MRYsFShaBOj/vZecU9AL+qSIwBakH40ZIlaGYswtbGvi35151oLIZejexjXHmfjrhaV8ea6belL4ZBuqp5JwfX/Krr8bb/VwYobxpJmAyTeTlNyAPeAneigF4X34arLkGr/nlSULqMltYvOH1+F055j17EdU18zkQLY/+oaFKNrIXqCNBYTIiVfojQXHKhtHMeaIC8GdsCeLA8cRVsD/wkfwf7tDz2UxG/UkW3/H5D7AO2+fxpAh36Mqr1Ba9Ac55TDpqA9dbiSffapw1jnvotIPnXssaqYQd8VRBHu8uB11RA7FcRnaKA/8xm/rFmJwLSGa+QfxRJCAczRdXSdilC/D5b0Ou+1USvqMYde+LizeUhLCiyhStowyOrsZg1VPVpzCNBCHsLX9Cxqf/8i0A3keXJALqSDGikIAJ7pvsUA3mjCKnyX4/t1CDdkrXe4NppBEVKp4kAkus5hNmuLU97EzdlQLS+6Ikwh9RrmzhI2/NDJ3ziOoWRc9KZoq/AgAACAASURBVLEzH0q/EYvZc9gF9MHs8JPpjKGTc6RFNysCCjTTcX4PbpW3csPlfTnvrAKikQ/4/oe3ueyqz/LWpswUMA3EXzcAs3U7u1ZdRjTxJKbUx1gkERADsaSFqDIJg3MuJcWLMRZNJx0PYPcPIBpJE3AEefjGUZx2Yj1ZXZpb7n6IJ578BNLjcBU8hqS0smnzCPSppRRJq8gm1qPzQzhZhbX4HvqPvJb9e7shMxGH7x4kZRyRuE4r6KpOcOyFiq6w17Pe2yzL3Qj/uZy1aN5mJdtFoXcTW9acQnvjG7gtbQQCxcxbcBcrVx2iu8dAoSPA7ddcxPz5I4nwE9hNvPnhIZbctArsV4FxAjq9WTMraPGcWkE3kEsJtu0RBfwRXcWRHfqRMfGf96EK247NZCabU4iL7E6LjM2UI9b8K5PGyjz14CR08efoV/Y72cxyMplOWjtt1Iy7lHtv+I6/Pb+enF1PZ1Ac9Mbgcc3GXTCGcEKHIqVxe1xkk1nUzFb612zhmWeOorXtfpy6JOXGU7j7zk94/tNVpBmFu/omlFx/ol0tXH3xUK48M4IafA+b6RDovAwcfRehXDEqbgqdOraue4r2lvUEo3Gq+k1ixLi/0BkZiKd4HsF4DUZbA7Fofo2Vr9lxTe3+bxat6NLF15///eW5EmItIyNnTBg1R0D+78voFNK6nEa3MxU7SbUeoLRcQQ6v4NPXLyLVsZxCSzPVtUVcdd61vPdzgmbFRaGzjGv/Mof5M3R0HdiA29nAz1tVzrrzPfDMQS6eQzbixqy3albpjLhONKjOn3yJ7AeTVZt8WEw7uen0BLefrqf5nXMJxPeRS7oIO/045hzNilCCY/7yIugaCDhvo6eznpy9lIwYaf0ffAnng7CRpWUZVShhtYIuVpAp5HQUg5hUGfykmjqgrkAjDSe2vEJi9TmseeJyHO2r0WckDoVjTLnwIs679wk+2dNBkDpc3hOxF8ygLVyOkhRcdrPIKoLMIfoVZzFHdvPizdNx7nmJ779+losfeZT5tz3Ke6sOQGAa2KeCfhjES0SqsoY1SSWSKMKxY5XIWfWaN15cA/9/Qe+9+ESHYpRzuNxbmbeglUsuyWE2vE5fp2CVh4l0x3B4jwZ1EAW+S+gMmcA2DWJ9oXQOmPpD2AT2EgxJ8OmDyIlvePapIcw+6Ud05g+AbZqFoaXbjsdzNu/+o4Bzzv0cdJMIlB5Dd8RLWmSViyotdjiiMFr1GO1GdGbB0s7XE6Fnz8cF9jaLkpS3EyVE0VYF8zVfzEXxFrhXoxGbXUcsfCSfWWCEZSSBhJWkf0XxCvG2Tt9OTvmBd98+jf4132FS9hI5YOHU2ZdwqCmOXm4gmh1GZZ/5ROX+xA0FJMQhoz2GVSrVfOExAcoR4BDJmue0GxtxGLdw/60TWTDPg5LYz7jxDezeHQdLP0hMpX7ceVrxspo2892nM4i03odbfh+Lo1lz+GmJaoVn0tJYT0n1FZCbBIaJmL1jsZmrkZXd1FX8xMcf3EiaLm6+5zZefutDCI/AWf4seg6zZ189UuxO3KmfyIZ2IhdKRMJDsBS8iLtiPrHkYVAG43Ddh06dTCRhQGeFtNykAXvICPRl7y9eo4B15gu6akYnYCm6XTxw7yRmHbULG4coso1h4tTZrDvwGwgmgWkaRF2MrpzMkpvmMPSoTaT0B5GsQ6gbfh1KdC64pqC3ujWFvZjTSlqSnYlsWvjy/jMe8kiX3ruO+Zco7k/OjHMyJqOBtLCii79KimLTtTG0tonzF3Sx8KQITVsfpKI0yfZf99O3z0iMgeNYs0Fhxvx70TkC9EQT2AIzcBrPpydUQ1KwAuzGPAAlJhCiFZhJkg7/wgXnuHjoYR9/rH6VyZMWUx+YyJ6QjTQjKfSfjtXaH6ddz2cfDWfr72sYNSzN1i1fc/qCe+lKFaMwSBvPF5X3xeqI8ubLl5HqeIHJE4dw571fc9fDKzA7T8Non0wsUwU6j3YraMdfwSYQnIl/ccePFPTemNY/U5CEAFRQD7N65LQDowjz0zYhIt5VhHaIw7i4mOJYPQrZ6Gr+/sAMhvVpR+lYgc2W5Lzrbmb19jatcGAeBuGBjK4fyRVn1jC8ViUa/oMhYydQNvxUOmIjcPW9h1C0HBxiBJDMc417g4T++/8LOUxO4dZRsDj1mNObuO60EKcN3Iz68xIGWKKkuyyEHSXIkyfz/u4uFt/xAahT8TvvRS+No1tKk/4fnCf+++/5f+879FlFU7NnJD0pDUnc+7OVOJ5Uj5YF4XCX0qVCl8i3tSs4fUlqzLtY99YEOreuRWc7gKfKy/1LX+K5N78noRtAR8yLL3Ay4XgFOtNAssLulwGvF2KRCKnO3QTKrZRIW/jxyTks/+wBysbV8s227Sx56i2wDsXbdxHdu1zI9vFk28VnrGL1GbX4jFCiKw++MYvOQzRQ/3sfgERR4s8qSvK/PW2F9ScfSNoPyO8YNf/2vyw9//mh957ANcj9v+EdeTlLDF36MMNG7OGtT0twW98gwyeYaUUJmXGbRpOKjGfTFiPjZiwhZ+1DNn4Uzr5nEQ5VgKk6X0QFJEtQl/RxApbdnH5ymLvvjxCNP47dvomc1IHRXEhaHUYms4Ax4x5l3/6BGGwnEM2MArk0/2AQObwCGWuRMPvMWF020jnhihd0KwErEOuSXiypnMGUk7CljISawyjRvEVGOxgI9KvJjMHrJiOifcXBRXjpe/OGxcFAQBCyOZNGN7PZO1GkL9m86RxsqDS1rWfswJmo3aI7FCjYfpQWn0YiV4Hq8KNYncRyOfSyG0OXRdvxJERkhKgKAqFozmK2HcJp2cmDd89kwmjYveMPjps2MY8OVSoZfOKjtDe7sGY9VBbs4fP3BpDquRdL9gNM9nYtZQjKSEqzaQ2Npab+ShRlAmX9rqc71JdUyofV2EGhfQXbtp7P/la47KaL+O6rjyHWgLXwCSy6RrbvqoLE7RRkf0OJNaEvMRDtGoHV/To6xxwwdoPaB7/vegzZscRTFnQWC2G1G0UU05yYTBwhZwnmrkiNy6BXTeikMF5fO2t+GSOcK7QdPMyEEQvpiIfBIVYd4qA2lr7lxxPfbcBvC7PgQgvnXjEFV7mNIUddwa7fzOCdquWj51ImcpkEJr0BvWzR3IjZ3i7y3zxnsdsTbgeh0j6iMFaRNTtdHjikjZWFH1qzaFnyP0PAi7Q7pRd5mueo5pNrJB1WwU8KNlJk3sxt15ayYP5uOhofosS2mWhXGk/pUIKtfbB7FjJy8uUcTlroEiNtew0mx2QsurmkMpX5aZNAJduEP0vYbtyatrDSr9LR/AYb/ziPxj3vM37wKIYMmsKO5ixWyyQs1tkYdH1ZfMFoLv8LeJ2w5JYHePypW7R3mmQ4esZjdY9C1fmwOG14HY28/dwMGmrtbN+fYejwk8F0FN7KOXQ3eTD5aoUesbegC+56SguU0R4Dmg9d6FVE+y7wzUEMWUX7XMXvVsA8tFx2DaQjOA9i0pVPoRMK+TwGtzelLyuhz1g0Iagxq2iQpaRRdH7iKWPHYrGR6GnGam9n+9Zh2HNwYPUvXHnVGaza2Yi+qC9KRw4cEygwnYAhZsahO8C5i0Zy5gVDKKiwMPnY01i9KoXRdw1Z88j8DjUhfMo2LVhHvE+hs5A0Kp7A4YrdsHheiPfZa88VzyhV7GLz3nyh8FekHMlwWFNyOxz7uWsRLD6qmc5vLiWQatPIp0lvNeq4Y/jiYJrzbnwJ1FkYpdtx+8bTIYswlySmjIZn0dYMqrYCEArt/yg2RzLltWs0L+4UjzKdKgSEMqqASoiGRtDzchnNDy54D2rWSRZz/nPIE6t6RYiJPLNCs48KWqSAW/We3gTQSDBEhJZHk6EIjZNYDYobqndVpoUrZRFFXXA0Elq6n/DWKxgyKQoTMc3B2ZOUiVscpANOcuJ3Hm7FoT+ER1rHccf4CMV/ZvkPH9DaHoOMEAsPxV08m1Dah9NVi0VXSsfhOG6zm3QmR9qQQjKKeO1WSkz7mOzbzavvXaM9Zt/6x6csXHwR0BfrwKtIZxrIpYtRO8IMKrIyZ5Ifrxt+3tTJj3taCWtkR7EfFHt0c969IYk1kiCfHgn6OqIbOVIHxfOhN7RL61P+a1qjRJGI4vqzL8EpP5LX/Wd+Rm8QvACyiAeYBof5z7GajF5vRemJYXR580lzQnjaHaewwkqipwlnbhUffjSFoZNeIpJ5HrchRJYYctZBOj4Ci/0Gpky4mh83bAEGgno6zpIziCdEx2D/V7qkxoxJxQk4uynwfsrvG0cQTz6CIbsWszEEkp1QpxdXYD4ffhRk3vyXyZnng/VCMNRCrhWdTUSTCrRjEExR7EU+zK4SXAXVNHekyeqMGpVNyfYgW8L4rDpsoTRSUE93k55oVGBEk+D35G/2gnIM6LWxuF1px21OomQFKEIiqneSSZgpkIvpaNtCzagYFm+XltXe1LyN7tWfgOSCWC2V9SeRijkIxcMY/DEkq4ssdUSC+WQ5TTUirF2iwxQjIL2K3RejqLCLB+6rpnYgvPDSd/zt5mvB4MY6+kTM9uHY5P5kGnXUFmzm2w/NpEJ3o+dXTMZoHlUs1RKznsraPxzMmHgDam4onpLb6Uk0gNGLjgRe6RBPPzWOySfA7NPvY/1Xy0AZQN/qp4m2/EJraBJdTZdjVH7AUZxASabp6hlIoOgdTJYTUXUOJKmMAWUn0tVipaSkno4emdawnsLqgTRHU+REZRVKV4GTterItbdh9xYR7WzGZIlB+jBOfTsFviDbdr4P2RB4+4G1ELu1AFeuElNnPzI9emwumZKBBpTAblZ+/gLYPaDW4whchhS0kw5to6bcR3NjGx6PAKh04ioIEIynkE16ZJ2CXrbjMJXReDCMzmdGVYOYTXHsRoloRwyHzYTdodLVI0hV+R1nSqSjiR2Mzo6aTmmKc+y2fGJeTwidVU+1ZTejCn7grZcm0R1dSib5FYHiHHs2BvH0b8DmPZnnnujm9kc+JyMXksiW4Cq7iJTaHzXrQxWHBy0Ktze9Dgmn3Um4pZWiIolMch3XXT+coya6GDnUillAYHQuDNYJuAKX0tlehlHnwmOM4Za30NiyDJXPKC0NsL+pgn4lc4knnbi91QSDSS2sx+u10Ke2gJ83f0GweY/WsTqGnUSkuwo6XEi2ivw5XwMGqRr0Jb+CsubPaWIMmj2I0bwbZzKMNeon0qnHW1pHRyRFNKvgKzYQjv+O0WIklS4h3ZIBfznYXdDdDskIdrtRK+bpUASz20qnAMvIKnrJiNKpYHLUkjHKZPWHkF270R9+EaVnFZJFQY2aCPQ7Hbt+MG2709RWD6W5tUkMGDBVS5TXu/n+hfsAD1iPxm4cjGSpJBLSY1Ct6EwOhFZOnNhMJLDok5p2ISSQvIUl0CGINj4s4oB14BBuYhT79XR2HUZvsuQP6I5C5NRWnruyDzPK19K15ioKadTOOgcVA/3OvZebX/max19fQUY3Ca/zcbrjNRAQUbldlGV0RLvbyRVZCIkDRNAArj4gpo+iliTb8xHFmYzGysioIUw5PbqwlYzFRtyaAJ8BOR3ClenGmupESRjpDFVi9w4kFBe5AwYcpToiu9vxFqlkowlyqVJU2UA0dQBrqQuz3UH3xp14ygdhFDvnbiG56SGh+xGdRQStlKCmzEhKFrPFSlRVkSxWwtEo7tJygm1dmNI6PDE9LqubiFlPs4AHWIUbKYs9GiarHoaiDpLKPozRVpLNW8EpQdgP7ovAOBBtZGsV5JgUfnOAXIeK0eai0yioe23Ihl0UygexNK2jb4mNlkSInR27UUxBSBWAfzGmyqNJte9nWGmOKxqynDO2lHjHXqwjj+LK9w+zbPl+cjETRgrJqoVkFKs2TBRamJS4GNRIL/tfrIUEgjufCKod+jVdVY6srOSL/5HJ7/+0oGsN55/O0xUFXYhbxENExHaKtK58SEi++9eh19tQwilMdpe2phbI0FQwgctvQY1tYuGxEe64w0Bx7WMkcu9g6fUDI3lJJcYS7DiX0ROvpbGlEaTB6F1XgzpBKwLiJJrVi8QyjVcpsu/w2OJ43B/zx7Z6MslHsEsbMJgikBBz8xKwjmXLZgcnznuBfU0TsJfdTTTsZcHZVVgtKpVlKWLx7djdcVIaYrCazrCbcMLJH9uC9CQ7KKm20W+gHb8tSpHSgzkGiS4PiaSVoJIhlLPw/ncbiHfrsVn7MHpAESP6QIkvQXdwI1afhajBRVaxYk+a8bqdbD30B5UDG9i+P8br/3gDu7OH4Nq1nHflE9hkJw21XlJKlBj7ae1QkHLDePOdvYQVGUVyoqbtEO9lmQu4SGEOry9CVXWSAXU2vln+Hns+/hiMhTgmn4rBXE2y04S508ro6q18/naQdPRuJGkrJkEJE7kI0iAitvms/EXltFm3k8n2x1v8AN3pIXlrlTApxMKMHllCnxE5Xvv4PnKHvtfEJH7PzQwIRPnmewey9DA6fiKRbtE+Jp08BLv+MXz+MxAJ6+ecfQHnn3UuJYUVlJZY+H0jvPtxG8+9sQrVUYXOVUmsRfACHGA24bA6iOxrwu5za4jZimIdB3d+SzTyBTPmFtO3roDKvlOZOWskVSWwc1MIv+rit+/hwYfeJetws71nKyB8R+1ANRjmEzB6uOkaL80HdjGovpBIpB2TzYEimwnGweHxcLgpSThk1iZun37RTFMoismmctniOg0B4LXlU0Vj8Q4U1U4kauHzr5vZcaBZ4yAkkl6yQuQnnnZCZWMRUwQFvRLE0fMZ3z8/hCF1awnGXkOn24JVTRNRJWL+8RT1OY9jJv6dleuTpPFh84gJxzyS2Wrt3hPpbFox16qn6HYEYiyK3qFH6d6B2RthxoxSHn+8Fpsdiqw12jrDXjKLaPw4zK4JWGQDyc7t+NmK17mOY+dmOOb4yfg8x1FXZ2H92nww1bdfbuaLrzbQFS2lPZrB4I3T3b4H4gkI1IOuDrernlCnoD6KtYU49CvkhH9XK+hCMCdikKOY+ypcfLwJXft6hhX1JRsT/GwP8ZxRA+7obNAT20sopmK09OeFtzYRMxaRajzM+GnDOX6qWHtlcVkU7XOJCtiRR8/zL39FqClEeWA0+/c4MAf8JDMKmDdB86PUFu/npLnjmHvKuVRU1hNsh5bd8MWnf/D5V3/QnDRiGFBHx/7NILWAzQEHcxRXjqelTaKwsD/RoNiBO4mbxOJeNBVRrAK5LMcIiwvC7tY+DlmAxpu2cXSZgQtOHs3AemgYDMEI/LgJnv96K/u2/MSHS47D3/khptaXMMU3aU1zyBGg4NR7OO++l3n9019RcrXovA8zeurx9B8F3myWEZk0uXArEbeKXFROW8JIew8se24diXiK+okDmDnVj0e83TS4HSl0KRWly4SpXMcPGXj1lfewJrq59y8LuPpcB2t+gvse287KDWFsRbU0tSbAHEDnklBbN1BaUIBJKmffvkMUDS6itesQNHUQGD2G9p3d5EIHGOBxMWNaIYPGRxg8okTjc4wbARt/ga42+G7FbnrCMfRWPZFUGqPTj5o0kO0QJkcz/1z/K5LHzPxFU9GUQxlxf2VpNh5AZ4jjjiv0RDuJlxp45LnvibYdR840BNWhQlpE0OopM1jo3LaBOl8Jsk9i+FHlnDhXpswHQ2pgx6ossXSOz7/9iKXP34gtMJ4O3VmoSikUprlokpfnjnHw3W3zkDq2IvcfyZSXP0duuA6ToQ6jrj96uT+K6tdgzkLLl9awiDEwCkSsKOjCCSUKujnPS9AKpJimKPmp778L+v9g5C7q8P9o5P4fBV0r5oLOdKRDz0M3ZFk8/LIYTVbSCQWjMObHoxiMMhZpLR8uG8OE8Ssx+pei8J1G+RZ0MJ2hCjU1jm++qmLOyQ+TE6Ni02gKK26gvaUSo6lSI3yJbl6D0ygmSKo4DEnstvfZskt08w9jza3GbA6TC2eQLH3JKP1IZsex8Ox3+ezjLG7vNXjcffj04/GUV4LLuYtQ6mtkYzNKzohFHktPaiCZTCXnX/ImKX2MK25cxNBaE1l2UcJa7NrMX8S5+klLfrriRVx14/usXhMl4B7KWacfw4WLxO+6GaN+I6HkTlzmMsIEicfbKbQOJYwA4hTRHIRzL3iDk044iZXLP+Yfr56p5Q+0tX9PaYmJ9lAPRa7J7G+088xzHbwivJeWCjI6Nxlh4zNYkfwOnAUyZluUUHAbZaVWDu3bQWrdFvDXUTV4FomYi7Yth3HIZuaMb+S1p/ejJu5HJ+/EoClAJFLZBqKOBXz4WTuXLniMTK4OX8mD9KSHkjUJ4IseT1ZHJLwP3IdRctsgtxuCViy5+Rw/ycM/3kuSzT6ALvcrycwBzAHxfaPYteFkJky6guVrX6dqQJZ4fA3pZDNOu5tI2I/Zcgy/rXdx5Y3LOdjSB1UdjGysIhuK4PT6CB8MU1TupLX9EHbbNu65s46zzqwgFtmCwZDE4Qmw/+AaAiXNRLp3YceKmvSj6gZz7ZKf+GZVHQmGko6FsPsrSbTpWXBKgLvvB5uzkRyfkcnsJJvRYTYVEopZMZkGIkvDcLn8tLTA6Qvf5kCLlfLKMt55c4R2GRpMG0kldtDRGqRf3ylYjLW89OpBHnjkC9qbCyguPZH2DlA7D2OoLiOTFpqGHJZkM2NKd/D9xxOIb72VtG4VRsMBsuEkZq+PHud0EvIkBtZcSpIBGvWutHohPfFRpLIl2kFanPbzR//8fSm+DHodpUXQuL+ZAn+aAn8PT/xtGM3NsOichWRFmE3Yh6NqMU5HBS0HVlBo3cf1F9az4NQycsYNKHKK9p5ConELxYFC4uE2Sv3CSx7gb8/u5J/ftrP7gNCf9EFn7UckakBn82mrBFV0qULN38u0zUdl9k4RsjqMkpPpo3W8+SRYU3EijR/hMgbJpHNY7D7iWTMdIRWTvYKi6tGIsLSTFnzIrlY9UTXFqtWnanvzXOdaTLlWMjk7dl8DIbWAXbvh2kufZ+9uI2V9ziEUg0iwi8rifdx5QZaz57pp6lhPWs7RnXBjt/nwGrPoM24ysVouvvZNvtxiQioYTEp8uDFBhbTjdgUIxiKYHeKaiiAbrKTEqUNIBBLiqCKmOBmR4kkqnkQuzGDLrOT2xfVcNMdK24EV9MTDNHc0ocoZhk6dSczXj53rNjMkHqS/Pc6Wl66jvlgmEkqQLq7Gf9r9zLv5Kb5du4FwtJp+Rz3JVVcfzZwpoO5oIrBjBXZHklymi7DBjuoZhLN0Ahde/ig7m0KcfuGZnLugDqkxROOaf1LuimJQU1jMxRzOedBPmM7Xq3Zham6l3i/Tse9LTBYPtROu4IRzHuNQrIKkbQQdTTYoL4WePRpvI5nQY3LYSYrUOzEyF41FOkGgSGJ8vzTXnVGENbcJVdpFZ1crNtsA7HoLRZYkLZt2MKxmSt6SUOSEaIigzU3a5EOWTPj7w4XXfsyPv63lx+X3UayD1nc3YY3sw+GLE+9pwqYaSDgcZE+exSm3vMnqn6oJpYaCowwiyTymoHs/swd5qdU18de/TyS+N8KXv/4Dsxd27dvOqMEjkCIyAyor8I/tz4cvreS2t2RajPX0ZFp54uZJTD70A8HP7sYV/BVrbTn6Rddy68e7ePujHmT7FGyWoZCrIKO6UUS6rbYlFBoPsXMSIuVehLWg42luZXGwzeblQf+RlicRSP7pkfsRbPS/lF7/7am7GNnnST9i1K6dwP+FctQWSPn5gyph0BvJJOKYzHrUTBxVSdC3fDfrvpuEyfgk2F7CZNisoTezaQtG0yBQJ3LTzZt46NFfgGL0gdm4nAsJh6pBKkCVBKY1ou0KJbHDiIM1p2A1v8eWPf0x6h7BrK7EYuoSKivI+omrVVhdc7j3gZ3cdsuvwHT6Fk/gthtPYMrUKJU1n4PhC2LJdVjsFoLhEgzGWRgN52BzT9SoTFffcSPTZx9F39JGPJmncbAVneRGyRagM9WRyY3iuJNeYOVKFaNpKBcuns/5F1XgL/gNi/krcspGzFKaTKYbRR/CbBtJLDSf7buqefDRr/htbReJsJP62ipOPbmGiy8ZBPqvONy8Hp93EMWuabzzQSNXXf0ObYdLwDcUna8YVYwgvT6MJT4khwgWCGHUJ7Dqc+iSKomONIakB6euiGAbhLcfwmzPcsHpMR65/TcQKwrjPkQsqdjtJpV6os4zefr5Tdx77RsouUH4ih8gpA5HEYQkyYQjY0TKRYgbDmNwd5JIbUGnOrB1jeCEqVb++tgu9PJjeN17iMX2agKecKSCisATdAYDJA17SfIbGeUbHPbDyMTJJB34fSfT2jaWt96xcMd1q3BWnY9O30BPhxhXm3FZ7KSS+ymtPsyrrx6F27EOY24HZZ5yLBYPba0duH1JOrv/CWwm0rOeQFEJVt8oWruP54ST2jncPAUlGyASkulTVoTb3cpt9xZQP+xH0D1FMrYcl9GIWW8nkTATjVZTXHweGzcbWL+ti+svfQZSI9GV1nLztScwdFgLoyb8TkfHj9gNFZgM/fljk8Ld937JhhUZMM8CZSqStR6X10AwHgeD2A934ze08ObSCUytepeuA4/iKeomk9qPXacQznjRVy/m9Y/buPLKZaSoxeOZR844gVRuiMbFz+8wj1DXelMLxQ5VZIALT68IJ1LaQHeYhiF+QuGdHNr8Y774uwZhd0wQozNIfcX6lffgyP1AIryGfYf+4OjZx9MWdbDnQAcjhgxi16YVtO39gurqgajGyfy2wcW9920gpU5AZ5lEa1DG5IFwUwsUiB2y2J2KA0ZvlLHoWOQksqrDn/NT6eri0Xt8TBzTxfqvF1Ds3ItJSWp0xnjaSDgZoHLAGaQNI/h8VSc33/s+jTEbbk8NE6b34/YbxzPE/y3Lv3iarLWKoWPnE0pUcv75j7FuQxyVYdQNuortm7fRvyTKxV/ixQAAIABJREFUhy+Mp8K4hpaDH6KaVGpHjeb73/fSf0Afdv/+uZa45ZWHMXDIZZx82Wds7SqjOe0jkfVh0rs0ppTQwmkPHDmGLNTOiIhi0CtaNAOyxq/IUFBiZP/Wz1j20DCOGXmQg7/fgSwfoFOx4CuvZsToEazdc5hdcQsBcyHHjJ7CwQfvplKEFrXu0jDAreYKihYu5agL7mLNroOk01WYay7l+DkncOo0A0Pl1cQ+uJFaSxvBZIgmMY0sHs2IU69j0V8eZfnGZsbOPplF82YxuSjO/uUvUpDeiSHdxaHmbpIFdQSOu5zvft3N4jMvYMMbT7Nz/VvUDx/B4OOvY9knu7ly6VcYiubRY5wGaS+YMiKWLJ/gl0piKi4i1dGD5ClCl9jPWbMcXH16IYkdf6dl1xdEkhFqh4+ipP8wfvrpJ0bWlJDd20Tn8u0UipG90kHa72GHzk672YveV8HwaSfxxue/8PzfX+bxR55haqmXvo2/cvDLVygxR7GlIxhiCvvsTkofuo9j7nib334pIhEcDN7J2jrJ1M9Fav8KXjt3CGfUZfnh1SW0t2+k35QRjJ53PN2SDm9hOZve+ZJdK3+gzJpmyMRFfH5gDHe9t4kmu47J9S4+umIS398yB2/wJ9qkKDM/f4sxJ13Pmu1VYDkWq2scOrk/qXQg73w4ktmiBUwJqJi4/vO2Z42joYW7CIyZ2Lv/2/YoSQENxfSnX3lf6J98HYnG0k4G+V3Av/cBeZSmdgTR6dEJvnI6htUqk8vGSafDHD8rwQevWon03IHZ8RMmY5sWZp9JejHIo8F4NOPG3s7qdWJB1YCvZgFdXeLhM5JoXOTgClGNEFyI355Z48tYFDDpP2Lbvr5YzY9gk1ai06hjHpSeFJJ1ADrTdL76xsexs57UCnqgYIIWknDM0Ubue8iF1fkxOvOv5AxtpDAhG4/CJl+N7Jiu2Uhc/SYxcdIC3nzuJEzx8zFLX4qUF2JRJ7I8FKPpWEYMX8ofO4SgbSQz5p3CwFEhTlugxyC9yKjSDkLtP+DyaekwtDTpKC59mOrqMznQbIN0NRhH0a98MAUOmQEDOrj3r9VYbJ143UczfNBM9h8KEgwJEcgx2p/V2rBiP1QEkMu8ZMVuUhHtghGiGdw6H25FR2QvhA7kULpEZxbEZG7jjuvtXHXBJ5B6FIu5Ka/gVEwk0gOJu87hltu/YNlfv0ZhOL6iB4jkRpAWu3uhIO5I4fJbiUlRdPYgqdQWHBYncmshJ07L8eo/QnS33IhNvwuTEKrZ7aSiFaRi5xCJDcBX4qerey2lJbsh+wuHG7/HrSl/+9LRNZxA8a00DL2Llu4GHK4pyFI/Ugk9VouML7COtz7qg9v5BaHWldQEatiwQmXxokdIpoTCOsIbb9zA5LluiC2jJ7QVyWblYOsgispeprTsbkymuZgMYwgHTfj9Cgbrjzz81zoG1n+AVf8NbqmTeM8hbDYjGaW/Fupy/OkPsnL9IVCrNYGSEC2aHCqjRvbw/j/Hsn//Z9T3mcUdtz3L319YQUpkZycHAxPxV95IKu0j0hZDKrCR0weRpH30L25ix0/Hc/D7C7Cqn+PySyjpDqzWHD09hbgH3c3Cv7zMex/+gkI9ZZXX095dg848gAw2bdz+Xwu6EOoITz2oIXAHBFNfPFvaSCQayaptWJwSiZ52cBWgj1kotrfyj5emUR1Yw+FdL2KSo5SWTSCU8TLqmGu07njIgALWrXqbtk1PkFWaiOmL0NuP4ZOPAzz9XJi24CRiuT6YCvTEBQXRIKKsRAyvUASL99SbTCaCSFQJr2Qh1L6ZsQ0tXLgwzfSx35NqexNTqE1D2mvIB+MACkcs4bY7PuVvn/9CmAHa80CIl6oq62g+uIxUy03s+fEZ/DXH8viLn7P0mVdJU0qWelTqsHvnYtO3s/Kdo9F3L6Pp92exGFVGnn8/Rw09la0d4PfDruZPWf3sQwQEb0Gqw9znfCqPuw5Lwem4q46jcWsO3D4Qg1GxtxUBKpp6UviojZikDDqBLU2nkJUgSngfrz06nen9NrBp+SW4jWvwlkgE7Q30HzWbxx59gW7VyilX3k42mGBoLEr01++wtmzCku7C4HfSmPFQceVrDD72EjYf6ARqIbAQLAUMH6DwwxNzCb16HPbD32A2mkiZC2jSVzHwrCVMmnstPzWKqWk1o0YP5dO7TyaxdhnK1g8wBDspKtCTKeiDffo5PPT0O9z0wpssv/BsBlbqONzVRrp4EKXj5jHi9OvoZhyeIUvpEQ2VkG6ZhDgxqTl6aOnWMNbE9zJndJaX76rjl39cRHLnR5QVeiiun0OX2c0pN91HcxSG9rfz46ffsvmWW3H3NJPKNNFv5lQ48Wx2dMTJVfTD3W8sDWPPoHt9s6ZBGF/p5uf3b2PfTQsIr17N0FK7NpXdbTLQ76Vn6Hv2EvbvKgAmU+46E525gAM9q3j10dOYbd3A5rduQWrbQGm/ImoeXMrRg2exUegagc7Wbr5acDyelnVYDOUMvuhjvvk9xqVvvoXJkuaiUX6uWDCW1U9fQ8mQAioumodt7FXEs/Vgm4XZPQG9XEc6VUpGceadbFqd7q2v/2GR0jgakojvFpI4Ia79t0pekgqFt+ZPvrTx3J//dvG3iqCMvFReqHiP5JrnUan5gp7T4uzEvlBkzIo9tbgJstkot99cxjUXf00ifD9ud7OgLGgqRzJlZFNjkW0zcLvPIyS8yJnxBAacQ9teN9ayccTDIsRCAvHztHGeTROQ2MQJWfc52/YK+MJDWKUf0NEIehfJjhBmbx1JdSw7doxl2Ig7wDoVf+E0kof0NPQN8uuW4+lqvgNf6R6ybCQmips8lnDkXMoKF4OpDFv5dKqqT+Kbj07EkTwPM29jsDkJR53k1KFYzSdQXnYtbZ1DQH8M1rrBNEy2MWZ8G2ee0kiJ4UsCibUY9CIMAlJqLUiLKOtzM109OgJ9TuKkObez/ucDKJEY48ZK/O3FelKZvbz3+g4uvOg2LHYbkWghdsd5JA21KIV2pCof9PGRE2NtW+9FIuhxIaGuNeGMQedmyO4IQsKMySwUr7t45vEaTjv2GUg/gcXSkffkZ60k0vUk3Odz7gXL+OrtNaSzY/EW3Uc0N5K0+HxlK7q0pLnLkgLx5hbZ8IcxySrGbiNnzzNwx51r0eWewiLtI5lsJiKyFDxjcbuv4MDBADfc/BAtTdu58MxhnHqyn0TiHdyuBImEF6vtWCTDhSy+/Euef3UjBtvxOKzHomStGO1N/PXxWiZNeQqH5VOs2TTBwy5SHUczZsLNpKgih5kzZk3knnvG4PQ8haloO4f2pCkfPJ1U9yKuuHYjL78Vwuqcg89zNPv27qGqn5my8rX8tOJomvbcjUvdALGt2O1pjVEv+67iwkte5MVPNmApHItBvhCnaQSx9n2UFG9jw7b5bNvyPn7rKIYOOZZgXLjlS7AXHIvVPpOO9kEYzdWYnRBqFXtZGYfjADMmdLHs4TqMzddB+AvthC9oxHI6SUpXj7n2fsZOX8KajXtANwZv4RWk1BEoOQ+KeChoBV0cqsX9LO693lAb8SzvvUUtFkhEQrjcMqHgwTwzP95GaU0xnnSY4VWtvPhoLb98dwUTR2ZpPtRBoOhMnlj2C7c9+zGpnIwBL9+//VfGVf3Mvl1vothz6BzjKK+8n3kLvuaH9X2Q7VOJYMPsd5EUMm1tXShEjYa8MF17cGTR5XJY0SErnaCsY8zgHXz543Savr4cfdNqAr68DbSzxYZ/+lKuuuIVnv3md1LUU1J5DtGIj2JfKfrwd2zZch7Nq15GXzSJIRNPJqwKhHMZCfpQUTKbrLGKuce4ueeig+z44UYGFlqxewcQNE5gwPQr6SBA/+oiHrlxMrXOZnSN67GZfQQmX8b517/HshU5zJWLSMZG5jUXYmcuHj0GQYhM5q2qcg6d6MjU/ATSlmtl1jALT1w7jO5VF1Pn/YNIcD1ZlxX/3CWMGraEYFhMnCU6DD4+feMl+nX9QWT1u5Skd+GtcKO2tnPAUEHf+7+iT8Px7G9NguMo/DVXEYoYyTT/QHzb1Rx+YjKBtpU4LWaCip0dmULG3vE8DRNPZ1u8gpw6nIKAm33vXkz4h0dIr3mVCkNIY1JsDsHQWx9j6SMvMmfIBOqKA7RuX82+lkOMv+ASXv7nj1z91IeEGAalt4NlOoTt+etKGHG6e3CVetB1NzGy+ACv3TWG7l8uJ7zlFUpMSdqDMOKGd3ngsed58JvviAgNb6qAzpWrCb9+O2z9Cqc5iFRehvfsa7nllQ/4qSNIY8pH489R8IyCljQFziTtO59m36WzcG3biE+jbhppCxQSeHsZrkGTCPeUYJVnUGU+C11KZsYxev564xi+vPNo7KH1lJf5qJo2k5e++pV7vthB2Faj4ZLfvOpi5lXqOPDGrfhVI23JYfQ/5ToiYybTbdZTWWJh/fsvENq2mqPnz2LaVQv5/pBwXQwH9zTMzrHIuRrSqRIUtddTry3KhaZFTId7a7To0IUjRhbpn8IMLbIH/h2/K0mFWkL7n3wdKcR/7tu1xvxfxuze4FFtHyBGC73+UjEFFNMGNYEsJzAa46hqDwZDinffHsmUMbcjZf6GVYRrCxGBEAxJdaS6R2NyzcRgPxVFy8o+AV+fc+jq9CLZqvKoTrGMEN4GMQMTnmNFEgBUDNKXbNuTL+hG9RtMhmbt5sulZHLmMm2HvmvXUQwbtUQLOKFoJiX2qdQUt7D82zr2HrqW0tI9xJVGTEbhl51IY+dpDK66FJzlNBxzMWWVx/LYHcPwZhaiT7+Fw+YngY9sbhA2aSa2govIRGuh+EwoGEzVtKH4A1tZeqUVc+pphpvWY0juRcnpSWTqcDgvY8EFL/HJd51kpeG8/sp7XPmXN/HZjCy+aDTT5oToU+zk6GmX8cuqRoE7xlpwFG7fKXQLMUaBDsuAAujrJCp8OcKrpBMiDD1Ch6Rvh9QuYFeP1lWLbsluFAlYe3jntbFMHXkfueRTWKw95DLCVuMkkWog6bmQE+YuZe03e0gp4/AG7iLKiHyUoc6CzSxrDUpKXJ8WoUaPQKQFl5rj6sUubr5lNZn4E+Rie7BZciTQY/VMYP3aMs4+9+80NskkowoXzD2JZ55dAOr9xCNrtbx6s20KscSJPPvqQa67+x2QZuLzXUcsIzFw3GFWfDmVYPNxpHs+p9DtRJ8bjM13ESMGXsPGA4VMHnU2Q2rreOyJWTTtm4VR/yMF9X1p/jlJceESXv+oi0VLHsdRfDKpxLG4PeNJJBJYjL/z5osNDCj+ikLpE0zyBkgHQS0go1vE742FjD/1BtRULXr7vXgsE7T97anz3Fx9o/id7+bVZ37inqVvkKYYn2Mcir6OWLoSg2UIGdmAYmjB47UTbE7jc+zjtlsszBy5hlrLe6gdP2rrJIPegBpLIzvGINc8QGH1QjpC4mOdjMl+LgbzOBJpMe4Vtrh8h54PO+lddYmirspCVkFG5O24IN2dxFNiJhaLklY6kb1Zsi1rNUrZvl+XkGh9BCnxCYnwWmy2/niHP0FN8fHswYRkrqfSeTSXzhvJdZcl6Fp3K7K7mZ6Ulcq6a/j65wLmL16OzjuXuG4o6WwAjPZekV7+2aatz3u/tDjddDfWAhPpZBs2fubLt6ZgC76GuuN1hpSkkZQetjUmKBi+mK3RKo4++y6QR+KougBZLUTt3suFp9Tw6M1D2L55BU+8sZLn3vsyX2n0/aiuPpVwtw6bJcO+TWex5pNTCPA78YMWGqZdxrHnL+XH/Q7tHhSqtk9ev5QTRifY/Mb5OE1dZAN9KBl/Ps7Rt5GOT8dWdyexznIM7gCZHmF8F82KaC7C6KUEijgM52KYrBlK7Yf559MnIG1fhnP3C3iSu4jGUxQMm8VW42DmXfYsXUoRcaro0+9YqnxJPl06nZ5vbsXS+QXmTEq7z7q8gyle8g56zxBUCkB3FFLBdeQI4LTtJLRuGltuHUyDbjOkhRhOT5O1L8MefQO7ZwgxuS+4z8BpMdL44dm0fHYTju2fUOq3kIkY2JZx0HD57Vx135NsWb6W71evZvXLyzA6LAw/9SSGz5jF5u40Oe8UVM4Ax2xMShkpcVYTNrdyI2pzkP7uffzzgXoKDz9H8yc3UOdPaXjmvYkA/Z5eT98BNewTflhPLTbfQr5eegN9190L656myBQiarZhnLqIFzce4MrnP0DRiUZuLNAfXA30cXWx96fFfLGgntlOG9nGVjrSVlrKKhj64WsYAv1QFC9mwxT66xdSb7fx1rOT+P3VM3EFv6e1owelupxJ9z/D2Qsv58ttCp3qUEoqh3LKcAd/u2oqa64cTWkoh99axB9RG6Nf/xD69KcnEsZTVsjOL7Zy462380vTLjrioqEcDM5hmM2DkbIVpFMFZHMiJClvY9S+tLjnfAqnVjMlRSvoAjAumo7/2qEH/nxBz5fg/+qD+++UdkG6+ndBF+9XeEbFGKp33tA7AJAFNi8TQ2dIoNOFSafbsdqy/LJyPDWlF2PieXQYSUZSGPUysnE44eYx2DwzsRaeSDpRBJyJq2IRilxJLCLgL5a8ml54HMVVrwjVtR6HJIBvX7J1dyUW00NYWIHB2AGhFLjckHOTkyaxcdMIho+/EywjQBqJ33cc4wcneOqZEF7vm0i538hJbahYiKRG09l+IUMHXQkZE+bhMxk7+SyW3TsZT24Ravg1bC4nSXzkMoOwGKZgsV8DqgfcpyONO5eczcOsk8uZMXwlp1ZtR9/2KCXebm3/3xUqQDadwrZ91UwccQV4juW55z7kgfs/JKvsYPnyWzBb4/zx+2qOG38aqFWQ60ufsRcSVKroFoegYgP+oaUYqqFLFuA6YQ8yIzSDgoER0ybaLdAmADh2jMKyonRi0jfyzw+mM2rAEtTk37FYI+QyKhIeEukhpLyLmTbzLrb93EIyMwZP4A5iDCctOhJxYBBzWFevNUbkwNuTENpPgSvLLVd5OPecz8ilnseQacPmc9PWFEZnHs76jYUcd9LLKKoNs76U806Yz9NPnICSvhRZ9xuy30/HdhMF9XfzwB3fcttjH6AqU6iqXkZ7OM7sc0LccauBwvQtyOGv8LjKUJQ6esKTeOeTKNfd/g1qti+nHb+AJ5fOwGm5kkjnMpyyjNE5CTpm89pHhzj3nr+RtYxFMl2K030s8aQRWd3K5efI3HG5GbXlNhzqt8iZBPQdTHDXINwDFhIYNpv29oFU9FtGT1shOnU3X381E9nQyMhRJfgt9UQyReQYjMxgHAUj0dn6EkzYSKlxMDVpcnGTWorDuI7PvuhPsfk5PJ2vYkm3YhCM8ISwXRlISsMxNzyM7D4Ovb6WjDQGq/tMVKlBYxkIB7LY12YlYQsTBV3cxeIBIvQrwlYgaWItBCZBrPQyCax+C/FkN5I9jlX9g9fvmsjQwtU4ldcxZlcRDh+ktHIcFC6hsP+pdCDAKyMo8S7itAklPHZlI5mWR0irW5BsDna2FjLsHKGDmUOa4ykZeAXNbQVgLPmPIaBwZwifsxDjG7X3qwgVcE4UQQMuRwsLZsZ44C/FhH67GXtsJTY6MPpK2KNWUHP6XUiWyeCYiexcgE6xU6DfycYfb2HNitXMOW0sBeWj6OxJg60GHEOx5Brw6BU+e3MeSuc70HUPuvBOyhwzCcy+hZqBJ7EnWgWmmdhKS7jzvP6cMTKEvO1hDOnNxOxWKk+4glFzn2Tdzjr03ivJyeNQQwZkZyFZcZDVgUkX0WycccF7liP4i9I0lDTy0QOjaPzsevz7PqVERCu7GqBiIq9si3HZk1+QZRSF5hmknFX49HvZsv4C9j4yDW9sBW6xnlYgWjQe/8VPIpeOx+waQCI7AXLnY3fXoSZ+Ir5zFttvq2WAuhPBPMFZTJe/gYor76KoZjxtyXIwnoXb5aD723Np/ux69L9/iCsTI2ly0eavoXjRDTgGjkcKK2R7UhzefoCKuoFMm3c8K3fuQBGIR7UOfc115JRhZDutGI02RDOqCDRrppnS7A8cXrOIA3dOpfLAKiSdQlcSbGOPw3zGUnxjp9ItulHDQIoH3sCDZ09lvvQ83V9eT+ZAGHeVnujgEyk45kxKZ51M0j0Sf2ARrZ0lZPUllBp2smfDIj6aW8FkNY01rhJzlrPFYGfya6+iK+lD1lQMuaGMK7qYyyYOZ8GYLTS+fQFyuAm5VGZFrpwzX/uGgpIBdDOQLLPwFg/i9KluHppfye7HTqKk7RDOJHQ7Syj72wvc/8o7/NDUw5o/Ogm1ivWvp3cq7ATnAO1asxj6oSoFZDKipTSR0wJ7eqfIWkEXqWy9w2zBKxBQLHG/apkG/7FDpzCV6814zNfiI+lQR/4pvI//r5cglfX+YXJiz/X/wZURfy4nOOfaiOzfzOUj369N8rR40XybrhV07c1pSK/8fxaMZZtEJhZEZ85gMEQwmRL/D3HvHR1VvfZ9f/b03lImPYQECL0TOigdadKUJtIUVFRQsTf0qKDHXrBgQw9YsGPDLioiiPTeAoGQnull7z3v+u0J5/Wc+37/eZ4/3qw1C1aYCZmyf9d1fa9vobmpklMnxuAxzcOgvI5N7HoxEg+GMVt7g3wpBw846VCxlFSyAGvmXRgtowjJXlThXSwOWItYsIXROX2oAUEplTTUvjDvO46daEdDYCk+yzaMqSowW0k2RVHNYkoazrffFTBy5NOQGgiF03CHSpk9yc3jz5wgFl2Fy1eNHKhGTvmxuGfy5ccdGDNplWYkoW/Vhi59h/LV23OxBubi0H2iyedUSXSUPZF0fbF5V5AQCWhtrgNDTygdyLS52WSqn3L/pRK2c6uw2w+i6BtRbKWcre+BM/NyStpfT/BIEf9842deeuVDegw4wd33zsJh8HPnHQ+y7oVHISLo+EvJbD2ROqMELj229j7shRAUKbCOdDy6iMzMd0LVVmCf0Oua0/TLxiBEIlgsYQwcZceWybilefh9nxIO12MT63FDDsFAe8i7kfadrqb6YBwl1ZvM3IdoljuR1ExsQGcxoMZksApIVXTsQXSGOuzJo7z8TFcmTfwXjdVP4DMLQYeR5ogTX+5wFlz1L974Vy2KWkKGrwPL58zhlqWtiSUX4XTt0vpMOV6MwXkNa9Ye4rp7XkVJDMKb/QKqxUVWp6/5ftOlUHU3xtAWjAax8y8kt3A+XfstZe/+GDhKWb50BXcu70EscDVm5QvchhQGuSPIs3h9w1nm3/ciKS7CXbSa5ua2YBPP4wTt/H+xddOlWIM3YeZzqDsInrYkQv1IeoZwxZ3P8sEXcbwZdxBoEuE5Bta/PYZELMDPP37IVVctQ6IdNss47f2XLOXI+hxiIuZWfBmFN4IOt+wk0vgO9aHRHN0+k+6eQ1BzjJgKFotIGLGgWvqgFC3D5J8J9AdpAN6imTSFctCJN1skmImVlwa5CwLchSZdpAAK4xohYWvJIRAYa8uYrDPGUamnxLufg5+N4fTv95Jt+BFd8i9sHgXJ3pUzjSNpf8m9hNy54LgYKTGD5VN7snr+DyROPYJFbiSSkIm7SnC1mcCyR3/jmdfPgmM2es9oFBHtK6ZlYQwj/CWIalC78OIXk0lCjmHxZBFrEpaf1ZRnHeTA72PYv24OeWzGY2uivj4OJUVk9J1P/0tf4redBWS3volkRGZgp2rWPLVcS+nb8MlW7r53OvgKNL4C3oE45BwGlAb5bE0Bu7+/BmNyJ3aDDre9Nxntp+DruYhGY2cw9sWRn8+987swq1cKw+5XkOv3ksrIIm/ANCbesZFPvkuBYx4m30gSsg9J5yMl0hr1erwWaKxtxOrzYrCGCJ7YyOYf55JR9Tq6Xc/RVT4FoRh1iUIyb3+GfhdNYetZL6T6kps/hYg5nw7+en59sx+7nh9JK3ZgTUBCNhLNG4h36j2YO49HVbMwuMZhsCxEL2dS7K1k3yd9qVrThezmPRiNNqqaHdBmCPlzriOzwxDqyQXzNXTJy2XXxxPY9+Is2kWOIwWOE7akOO7MoOtdb1HrKifTWcD+XcdY+8wbfP71Txw+LeTCPnB0AVs/MF6EpJbgFGinkiLpMBFTa8F0gsm9Q2y8xsnpF67Fv/sApkIf1ZYG4r36E+w8lUFz7qMp7MZsrqC01XSeWzqGAQ0PEN/yMI5AFDHwnimooO1Dr1DYpjPNdMBun4vVM5SmhIUuhbX88GZHvrtrCOXnz+CUFWqMTpJte1O+7GHMXQeScJaAvQe5iQrO/rKErVdcQhfpd6KN9TRmmjneYyIdLltKxeBLqKOUFDPIzyln5EAzTy/uxpZ7hpFXv5fMlJE6ZwaehUt4YscBHl33MahtINk9nZdgcCD58jBbClGVDFLipjpRRYqgTlyLwnsgzWTXDH4Egqwx3VvKrSCICN7Zf1kfS+S1kOIuFPC/F/ULhfh/G7svpH79jTKfvvt/VnetYP+dVt9iXfrv5kE0BC3lPB2HeAFubynoSjozRIk2YbDK2oSu14eIxmo4fng4fscSdIk1mE3icRLhJgW7rRsoUzh4xEeHimtJxVth9N6F3jhC2PGjt9qRhaBRUErF6CHS0sJWjAYDuohMYd5mduzLJxm/F595B1L8dHqHYS9EjvswmEez8uH93PvAToj2xZw/BU+4mIUzM3hw9R5i0dVYPDUQboJUPtgm89G6HKYsfAmVTLyt29Opog8b35yFq+lKzPpPwSAOrByQ+5KM9cBXcDshyQ+lV4FfENfa0GNwFjNHnGF8x120ib+HpPsdWXcUgzePhkh7EtIw7rp/D2v/eZBrb/mKDz55jWde703vXq2oPJTJpZOvoO7UZjB2xJr1DxAQsbsBWlnwlHtwZINwSIwn4rgsZtwGOLsb4ofCUBnRukS9ZEINR0jFI5gN9ZhT+zj452VYklfidXxILBbQLNRR/ARjXdHl30RBq1k0nRIv4GAq03z7AAAgAElEQVQycu8hIHckqU9PhRpLW4SYmH1aQ6o1WIZqnOoe3nypJyOHv0lz7bN4TSIRy05zJAtfzihmXvEyGzbWkUoNxpdRzq2LJnDD4kxi8SW43dvTBT2Rj8F8Nc++eojrV75NKtYHa8bzmqmKrWgLjzzQk5HtzpBtOkoyfh5fThE//VrF8Il3Ys72Eqpu5t2PPmVgL5lY0z1kOw+gRIRtbAcc1vmsevpPblu9ARiGreBpItHytNGJ0oxH/xdrV5dzcedX8Rg/Il61DXNGAdFwR8gYwvbTNgYPvx9MM2jbaShXXNGTaZNbU5QPHdtfzPHDh7QL3+67QluhpEytkHWZyELT0rLmFn86BWqb+oI/9hZjDD+IrfITMpwRQs0pHAJaiVlJmHuQKFiIs2ChRuLUmy9BtQ1AZ25LqiWJTuPcaIiVKOgtfvPiUr7Qb4uCLq5NDQoU3xc7qDBGc4AR3Wv59Ak/NTvvwiPtAuU0BpcJg7cn2w6UMHjuGuJeYbYxCWJzuW5yFx6b9wmxQ/fiVpPEI3Hi3nxspRfz1PuV3PyP38A0DYN/MrJSlo72FYxVouiIpWNONccwE3JKhyKanJQNkz6KT9nDKys7Maz0TaSzL2AOH4AcC+fqgtjbjeJMagodL14NTCA3p4hN62YRCp6jVbfO9Lp4OTXBbyEgQds7obkIG0auHqXw+PX7OPvLbcTCIfRGL7aMTmR1Gc+k2SsJOboT9vSisCiPK0bkUOFrQNn+MZZ4I6eCSbpOX8LyZz/l2Y2VJJOjMfhGI8tFoLgQFn86WcIlS8JhVuOJSpZmzI5f+OursVR9djOu4xton6zTvDBqLB3JvuYBivqP5XRzPihjcLaaSNSUQc+iRrY+34ntL02gJLULu3ZpmUgUDMY45ia8vWaRUvKxuMdhME/FoDrolF/Lz+sGcHJNOzJDh7HaHFSGvUith9Jq3Awyeo+lAT9my1LaZXrZ9d1Udj01lbLIWYzBE+jtKkcsNgpvfIWS8ddQWykazZy0uYqYRK0eMOWD1vR00XzkxfN2x0SegkzcJMiP58B3jqUTnTzU9zjVr95GWV0Mufks57q7iA8awK/6MuZe9zxm8yAchk6YpSI+XrWIDidvJ/n7s7ijsmaw85e1Db3+8RIDhk/m91oPXttiLO6BBBIG+pTVsXlNMd+tvJiymjM4lRhNZgNKm36ULXoCS8UlxG0l4C5naKthfL96Nvtu7E+7+A7N0KrK5+bsRbOw9buESybNpIm26JmLP7uMiUOtPDKnPb+vnEBe8z6ckky10451zlx+kk0suu9JoAcupiBJHQg5rehtWShhO5LiIqWmZbxpnniSlL5JU3KkEzvF6kvEW7dM6aLOavJuUdD/M5xIoljLePyfk/mF7/33xH4hl/vCvwsa7N+NZf7eGPy9Efivoq4Vf80NRzNETf8K2ll1YTr/fz2atRqfCGCyqahKI4KlpdNH2PlHf8r8y9Erz2oeE+LR8aiM2dQFNTaeQ8f9dKy4nlS8DSbvHSipIShSFhaXg5hIN1OEcF9NS3MSLqw2I4ZEDR3a/8ZHX1iwmp7DbdhForkyvcqLC6enwSSVPkyb8QYffxqGWC/s+ePxxgu4aUkpN674nWT8cYzCzzwpGLoZYBjKq88mWHLzZyi6LuSV9qNLnwG89PRoMuVFmIyfpieQVB6oF1N3uoySbvcRkrpAyWxsrccRiXjJLIzy5hMl+JOb6OHbA8GvwbATsfhPSnmE4hUcOjSAfn0epFuXa8jOdbNu4xxcdiv33f0Dqx5cBcYjkNOd/ML7qFKzoHUjht555BU605Hrov9qccoUxkwHPz8PdSIVTlRph+YDICbpRDyGpJ7CIW2n+ugsCF2JRbeBlBRHr9OTingJq33R5d2MwzeOVKMNi2EktqybaUq0Q2e3ICshDV4UKAyGvJaozAh6qRK37i8+eHsQvXo+R7RpLU59HD1uApFifDnigvonn38lPivT8GWUcv8t/Zk/WwQg3IbbuRUpFSUpF2GyXsPDT23jjtUfgCwapTeJJdsTie+koDjGspl9uKiXkUhwBy+/dgufffM99iyYu3gkK25eQThQhRT/k2DtSxTnq9TXiqmnExm5C7jxtn/x8utbIN4FS+HLxOQ+mspS60watzFjQhNvPy0Tr3kYY3wben2Kpkg+OtcgXG2vwGwfQ0LpjSWjlF+3rNeG+y3fHWHhnCvSwTJSEfaMaShSe2S9DzklWGji4m5B7CTNnhqr4Qc2feulxPM6kZ0vU5QZJSGr6YjouJOEuRuJVrNw5S8GdSxO72yCsVIsmd1IxIRsNG1TkdZ4iwm85XZhaa0Vb4Go6NIBPuJLRP3KzThszdyxMIsVk/8geGQ1Fvk0ki6KYnNj81fwxoe1LHzgK2RHDrSeC7GZXDulI6tnrSe692YydBGiwQhJTxvMxcP4aq+ViQteA2UoptLLSSjCvCbr37Idndpij6sakDTGu5lEPIXRaUCSUxiC+7m0fy1vvZrP2c8X4g7vw+6NE1ZDhKzt8Y9cg98/m3q1L0P7D+abjddRefQEH2xrZtlNN4LtPFAE2beBUoZHqeb120uZWPY48p5nCQQdKJYc9LnF+HpeBDbhpualUu8llGwix3QS+dh2qr8TcL+FZr2bbuOmc+Oa13hm3Tbt+jbmz8VoG0pCdSOrdegSOszNXuwmI0HhIWI4RP+BJ/ns5RHsenkchU1bKEoEicWNhPP7kjH1OszdLiOhFgMzMRaMJGnWM6hDmG9XFrDz1VmUpo5jl0PEhUtJ2VDqu19J6cU3gdIBu3ssButQzTq1X+cwn/6zH/tfbocvWonZbaUqnomhbCTubkMpGz6HqJSFyXE9xQ4Th3dcwZYHR9EqWo8neB57TKbW7SX7hW+QXD3TzpPunhDtCqZ2IPwm9FkgFYJOIB8ChQRnXMGQTKC3W6kLngFfgIVjLPxzWCWB9+6goOqkZp50qsCEbvQE1p01c+c970K8KxkFA/F7M/j15SUE35yB7cgmDFGZ8zixj56FrtdIikZPw5g9nkhiPGZHBcmkwqguITbd7+S71eNoVX8GtxImKUIh2/Uk49LHcIycR9xQiCOzkLtnzGZplyyqn5lDYeAgBr2Ok3YvymVXsc+Yzfzld9BMZ4z2RWQ4clg8ysedw7PYv2oeeZFDoAtx2mUiPGY05gHD6Dv+alS1Ox1ybqNJ7USl2woGwWy1o0uIPXjLWKtRyESoVz3oRIcnNOhiovX8R0FPN96iqP9bPJ4GwnVlSir1tyL8779f+J4GibcU/AvF/N9/ip8gFtz/NcL/vaj/18T+73tq30+hUy8w5QXDXWzlW0hxLSx3SRQHoYNVopisQhLbqN1sdvjkg6707XgfFt0a9EYx4YoRTzzJciKBizh+qojOfVaA2glHxm3E5f4kEz5MbjcJMaHLIS2hSks7k70YdXHMukNMmFDNY081Yje9hp3d6BH6WwNNZ41YnOPANIxufZZxaK8P1MHYC0bjlR08eFdXZs//imTyOSzmM2nIRBVe4n145KHj3LNyJ6q+gqKyIfQZMoBVD1SQobsGh+WLtAe86NqlS9n1m4s+Yx8mYRiCvv1MFHtP0Bdht9fy7sttKTDtpUvGCeLV72C2bwHdaWSDkDANJBm/gp7d7uLwSRMb3tjIkBH5WGwuunSex6mzAS10QyrsiT9vHtVC29svRasBJVjNFs21KteXnsxP/gkndwRI7quHpAcSdvSyCTFYi7dIhMOROIzL+Dv1J+cgN89BJ7+FSUOEjcgBN0njUJTsG3AKVmssA7djHAbXddRHWmP02knGRTcfSMO5oqsX4lxjAkPqGD7jn2z+7BKK80WM6npsUghJdROOt8eTM5GKAXeybbt4baeR6S/g8X9UMHlcI7HQalz2HVrTJyslWG3XcedDm3nouS81i1aX/3VUpRchQT5qPI7fHcOY3EEs/CFG64/MW1LCP1bdxIEj9bhdTnzOCHL0d5rrNpCVAc1BN+FkF+zZc5h/zdN89tleiJRiK3yNiDwoXWzFa1D7FyVFv7NnSx+aTt9OvvsPIsEGFOG2r++JzXs5Vy9fz0ffn2H0xNk8+8xKjTE8sN9VHDoo1hsxyKrA4hhFMlWCIlAkcWEnRN65kHIKnYAeq6JHp/zExo/yaZ/zHvazr2NNHkrLvhplLCk3SWtXjB2vRO+ZD/JwMvwLaEh0wOwoJy6gz3/LXi4s6dJe3eLJiNhQQb4RB0v60LmQMCRhSDXh1J/hgxf60d//OImqNeiSzUhGMxFDJhklw7nrgc2s3rCHpKUDtJ0LiXGsuKId945bR3z/crzGOsIB0U+3wlw4mp3VBQyavJqU3BtLm5nE5XJSwnFLm1AsmipGJ3IdtCFC+EikSOn0mB06Yo0RTGotnfL28cemwfz1+QLaWI8QPLeTnEIdjWoOtpLF3L9mN6s2bOet1z5iQLGdVm3LyO42gdqGKKgBCjtM53TVECzecjzqbv78V3/8h65Ed2YjctSHbC8gmlOMt9cQiBhRjD6afflEdBGybLWYYwGoDEFGCSRNUFjE3atX8tir3xCr64ar9UKCib6kmvVgb0JvcmGoyybDaaE+KsTo27hidoS7rjRT/eFi2qmHcUeShGQrSvsxOPpPxdBzJqQ6gnkJ+qzBKOYYEwbC20vg4PpFlKqV2NVmoikdli5j+NM3jP7T/wlKL5zeceitPdGrQUb3V1h7a1uOCS+G2DF0bgPVqh9Hh6lEsjrSe/JVJAytcbivp9Cqsn/PHH66azDFkWayQ0GskSTndV78z3+MvrAPqiULa+ZwEs1D0Jm7kRSZ9iIfIiUmIuFqaNGOaUtUxZRUSaoqNq+J+mglZe59HPllDB+Mbsvk7j6UI3+wx2ah9bwbef64wu3PfQfVuWR2HIRDDXDik5XsvmcIGTV/YtD7OC05KZy5kA0HqrnxkVc1yS9ZQlnUGUkOMbu/jjcWxvn9+RnkNZ/BoUQRAJWl2wCaet1A2YzbSVBEfk4Omx67maxDXyN98gRZDTUYXBaOG+xk3XA7r+48zn3PvEoTPTDnXK+ZTv1jaj5Xt41x5ukbKUicJCE1csyho3rwALpcuZjSisuI05ZOnkc4nezM+QwHCP/5qJAZ/61+auVPwNKioLeYyggEShb8LYFEtdxXL6Z3Ue/+M5xI0pULiveFmn1hWP8b8f3vE/p/F3RRyNMJAv9zwr/wONHV/39N7S0uc4Icp8nWNE93zaS2xVRGj6QzkBJRN5KK0aiiyAHUZDN2l56H7m3NvKmvYzO+iM54gpSuPi19U0uIhAdR19CF0vKbQe6EK3cFsjqASMSH3upBUQTUHkcyKFqnr5NdyNFzOBx/ctc9mcxbtAtDah0O9TAmQbyJBUHfjsaGwdQHu1Pe4xoUwULXTcOSPxC7Ws+aZ/sxavzbqOpaDFRpEYmJRDESfbn1tp94+qkDIF1MQZsBjJhUwd13lmNnGZnW79GJ5iLWFvRX88E7EaZc9QpY+lAw9kbOHNGBvTsWQz03X5PJ5OE6yjKqSNSuI8PwNhgOaqi1wdqDeHgqL605wOrVGzh6pBFZNvDNj1uZPGMWCMJHVldcRf0JKHlY2uSRd5ELX5kHnWpDJ5vIdkKkGnZ8E6dx+ykIC2GQF6PYxcb1iP5LrFST4ryPHyPbto2zh2YQqZmKiY2YxTUrLDcDXiTbSBotV5LtHgvJbDK8k5BsV1EXLELnsaFqkiTxoRWkD9Ec6bSUQhIHybTs4I8ts7CabsSi24hR7NlSHiKJrnhyp1HWdgnHThSC/iJyCn28/MxFDOlXRbTpFVy2A6ipMKraGrPlWm68832eXy/y1MvA+DSoI3Fl6BF5EnLdLvyePQwccILHnxqC1fML4VCAZHggzXUJzMajFOafIBJ6S9OlS0YxifUA+xymX7GKLb8cgFg7XEVrCCUGokZ14NJB+Cguyw88+5CPcRftJxV5gUToLP6MDAKNpSjJcVQ1FdN95Fz2njhGIq5yvibM1MsWE4x5SDU40RVeQkpXQUrN1VzTtOtMQO4iStR4XiSvI8XzMKUO8eD9GVw+8gi22gcxxH7G7DUQFAVdcSPbumDtczWSZTYkeuL0zdWCbZoi2SAYpxf2cC1FMn0aqEiSot1EURcFXhZompyGBySDGYcpgFXZzZ9fjsLXvBy5dp3GqUkZfQTJo6D9VK6cvYb3toaJ0BXaXqYVlCduacfi7m+QOnUbVkO1xouMmvPwlU3l678sjJ+3hpTaHXuZKOidkEXympylmctoIELLXCJ2/qo+kD4AzS4RhYXRmMBn3sUz95fSI28rjoZ3UGq+waFLkJTMGPMncTzRmiHzHubwiUaCh6Mc3HeO8QsWaTnwQpuelT2KmHEgSTmB3/0XJ38aRtVb08gOfI1R7DMtuTRkdMPXeyw3LLyRqNlPk7OEs8FmDFI1PpOEvkHGbvVyLqagy3Dy5dYfIOkCofQoW0iTXIGqCJj1LDa3H6p9OI06AskALtdfrFhqYkLn/cR/uJ22+hrEvFInu9F3n0mi9TDyB09HkYaB9QZMzgoSljBXTXSwetIRTn28mNapSmxqgLBkxFlxKRubS5m6dD2o/XBmTkJn7oJBbmDmcB2r5mZS+/5leGJ/INskaiU//t5LOBz3M3zJUsJUkOm+nnaZEj/9OJzf7xlESSRAdkS87n7I7QCzr0PfZ4S2UsQ8BK9tCU53H85FkiQ1FqM4w0VjqBkDoI+YNW8ZoXDBkMLmlbDEdrD5qZ7knltHzUc34FMbtazyvElLWF9rY+Yda8DXAxyZVLTKZOuLN/LjjZ0pNweoi3qpduQy7OmnsRZ2J6bLAbUX5C4GXQmOZA03j/Zy77Aqjr65BF/4tOYqGrFJ+IZMZat3ABdd/yQKpbTP8rP/vTs5+fb9uLd+iLc5CR4jh3V22t7/GMvXfcqa9zcTpQLKbsMcVVm3qDUTjHsJvnIXmckzkApyygENo0eRN3E6nS5eQIwy2jme4ES8Gw05GWlitphDW7xjtGKtFXTBq2jSNPqarFuYnomGVpN4t0jD9EFth65Zwv6HDr1DGnL/H5P5halcFOS/T+j/Ma0LOrTolkUqlMBrW24X7qP95y079f9tR6+x8i+kS6UlM+mUmQsZsXokSeRKJ5EMenTaE4hoxjIWi8TkS0Ksffw8JvOLpFK/kUid0tZ8kq6QlHoRspienQsh3gFLzg0YDEOJxHLRGZzIakwEmpFMisnPiElyEw2dICt3K6+/2Yc+fT8ildhAlqmBQO1xXFlZpGK5SJYl3HLzBzz2wmaI9ADbEmxZXTEpe9mw/mJ6DVyDjndQEmexm/wkouVaQV98zb9Yv+4MKMMpLK9g6pW9WXZTHjr5JrItv6JPhpHCHZEMK3jy8YMse2A92Dsy9q6X+OKbs6SayjHJAXp3Ps3Kuyto3zqJOfkB9sA/MXsOEY8EUHSFRCMDsVkGc89dr/LoIx8hR/OYMmMpX2z9hGTYjr3z9TgK+3G+tpLyKX0p6W0loQ9jNfpxmaGpGrZ9H6FOmDHEHBA2aMVcL+tRZWGVq0cyGDQcxKBW0tq9i91bxhOqvgSP/XONuC48K9VoDinbCA4FLqFj6RWQzMHnHofRvZjzgQItYlbkFotUKYNkJinbNRMhi0aA3I/f8SeHds8mErwWl/0zdPIZUqqLuNwbV+7leL0LaAq0AqPQMHtY//okurY/QKR5LQ7LYVQ1jiomctftjJnyD7789QDoO+PLWEso0J1Eoh6r7SwlmYd48elLGDi0nnOn3yEaO4TFWMznH+q56/aVfPPtnXRoX4Ukf0lz02lsTjeJVAWqcSGDR93GroPHwTAAr/8BmmO9UUWCmVOgVudxG3fRt/wgX34+idP7LkdK/kZBTiZ1lRbctokYM4cwce6NvP7ej4SDHm6+9WHe2fA+UAzWYTjyxxIK+0G4iGnXhNCjCllmGIvhHDopRTTsJdMVY2CPGt56qj2Ro1PI9P5Oc1MEk7hr1EXc1BFXzwWU9rqBE/v9SNZpZOUvoea8C+yCwSh+tlidpf3bLyhPJBH5m4ojSSqSLoUioHeto9Oj15uxGWqxp7Zx4KdLMZ9bQLzubSSDCdmQTaNSSFm3eUwccj/fH7MRpC+0Go2kL+LDp3oz0v4I5tp/ktLVaR4jTalWFPZawANPb+WeJ38BeuJsPZt4sqtW0FNC8dFiM59eGya0lDARRkRE2De7kUxmDWVLNP7K5DHw7nND2LNpKrmprWSpTYRDAgnoQ8bF83l103a6Dp5DiX8wFw+Zwa69x0HXHqPUH5OlN86s7jQEq8jN3cHJPybw57MjaRX7Dp8oTqlszvtG4u8/i+Kuo2jGRtTYm4SwwUWk1ImOV1whgqjrSBMlI7VgzodEB6yZg4lKZeDOgUQtZkcmylkTBlmHomsi13eYB2/OYGTr34l8fyOtdA2aV1OdlE2q8xXUe3vQ69K5xBDn2w1g7olsTnH7/HxurNhM9ealFCunsCgxQrhxDLmC5/bruG7llxpa6PBPQTJ2Q5+o4bppVm4ZnSL88RK8sa3ELQqNJgeFA27lm6MGpt+7mgAV5HpvoH9bD++/msf21SMpiwTwxFQaq8J4R8/gdL+JFE1ZAgkPxsyJ+I2LaazPR1zWSb1QUIjMDGFlKnpFI1LMhkmWNE+ZYDCJM8uIKVVJK/s+Nj83hkNvTaWt/hg1h8/i6TiQ7Nk34754BiE5i+y2HXnnnuUUN/9F9Rf3kairpLD7VFpPnc/QJQv48aRAFQvBMwqs0zCkcshInOKh6cXMb7Ob6o0rsCUqUUU6ucVDwaXz+Fedyux/bCBFL7r4C9n14U0cfeUm3Ns+Iyuuolj17DG66bb6BWavXsN7X20hIQ1A3+4+dIE4X97ZmR7Vn5J442GyxfAhh6l0m9HNX8R2k4NZyx4hRnva2x/nfKI3dbkZ2keDoECKxWsifB9aJmvNCVHIH4T8VxBTBTpnTc/F/4bkG1o83gX6IT5nLbWeDn8zlvnvfbm4z4WC/ndU/d/302EQ+c9aRMyFei5I8+nbf0/+/7MxEE2bcGlOR4pq1q+i29ae2QVynFHbseqFplaOY9Ap6RhR4rTO+4PfvijC7X4dTN+jcEibKBSE3GcAJsbiLbySprNdwD0Xu30kitIaFRuJZBS7XU8iESQZlrGa/ej0Zygq/YWNH16E1/cMBuUzMk1Rms4fwuMvIljnIB6/kradVmgBKmpzVyTfHXgcpZD4gU1fjKNNl2cx6TYRDVXjNJegxHogy92YOedRvtwkduojaFPeiznXdmPRNTaU5AqyzdsxxpMQEClkd3PnHZt56JW3wVHALe/9yK8/R9i92Q5NCfy+Pdx733AGXWzGyXeYA09ht+wmrNSREJGdqWKyLKPYtR+K/dP55XuVGXOXERTSu0gmzj5PofjKiXhOM2pGGa2KBHlMxmw0EGqCX39IcvSnw1pOvMGRj9wUR4qpSElFOOuj0xu1OFhV0mPVnaNH0Vm+emcAoeoR+P0/IZxulISEPtUKxTSM7w92Z8SgW9HJedgtw3D6b+RcIJ+U0Lkb9eiTKYw6KzFhrauIZCWIBw6R49zB6WMzOVd1DVner0glj2sTTSLVD1fuTAyGeShKG82Fr3VxNh+9M4+Swl+JhB7HZj2AIkI01IE4XY/Stcc17K7cC8bBlLR6jcambJrivzBwUA3vre2ASf2AaHgbJw6fZGDF9bzyoniNv6UxdopDh+/DavwZn/44cugEkk7FaOgPrjto23ouR0MKOutQXN6rCSWFjapHaJC0/bLbWIdXOcKv34zGZL6PRORlvLZ6EqE4TmMnJGcFuPoTSHQl0tyF/oMv54RI96AcQ8Y8UqauWkyudg2K6UaQY5IuzYvETDNClR9OyXhdCVzqEX77bBSW4CS8zi85ezZOdoYZNWgloisnWTyZW1d/x2vP/w6GifjybqdBOAUKY6ULTNoWv+gL8tcLBi6qIkYIgZAZMIkTWHhNC0VN8jQu3W/s+nY6rqZ5hM6/js5uJa7PpD5RQKeK6xje4WZ21GTRpB+JIa87ZpuZ396dQsmZGTjCHxBP6pHNOZyPZ9B6xLWMvuQOvvpDnAFDcBZdTjLRE1kuJCWGhguIvz5KyijSv2RM+EgEJCSdE6NRj9EE4Zo/KGt9ns3vjKN5/2Vkhj8lXxi51CU5F84jd8pNUNif7/+qYtfpRpbNvQMSZVgdaX6M3dETmSxk3Rlc/l84sWs2v77am5LwdspUSDZDVc5siofdjKPNYCKp9pA9CyzttP2nwWxEjsbSwVIC05X16OIKGSYfzWeTmBwZhMwqZGeCgNjFgdycTNc7vYRHf4hHbijk8h4HCHw3g2zltNbL1ZtaEW87hypja0bOnUeUNvgyryFOd1LmLB6+oQOz2/yL+h+XUSjXaBu/sFqIfeR1rPzhNPc+/72WOGnLn0JK1xcpXs29SzO5skcV8Q9vJCu2UyvAASvkDbyFdT8GWPzMO0Tohy/7BiYNLGHtrQ388eJkyiNNOJNx4mYL5gGX8mvRJQyYsgKkfAxZE8lKzaSmyopJhBEKFiNWLc5YNaYRXV1Sj14WJ78OZwY01h+FWD2ZXbrhDv/G9493Iv7bKqJb3iGhhOh536O8vflPPth+noEderFsUA+2vboKs70We14xZSOXMXbBcr44fVDz+kC4AeoHoLNPxZRw45eP8MyV7Rnv+YWaTfejS50iSYKoIZvW8xbx1PafWfbid6QYS9u8Tvz+1lVUbrwP+5b1FOkiNKo6DtoyqXj0Fabd+wibv/2ZpK4XrrLHUJpifP9kBf69a1HeeoIiYXymJDnkyaBg5SNctf5dNmz6VONbFTofIpnsRb3LTtIk9uCiJrT4oGgxqgJCF/VQ2ByqaZ5IC7tdq7Ga55rwmK9NnwkaFG/9r4L+v07PLQX5QkH/X3bh4oA3il+ghfyFAhEAACAASURBVDOTHtD/s6D/j8L+HxB+C4SoEW4ERV/AMqJYix8kkAExxZm03areZEGJx9AZJS2mOZ4IYpK/5c8vh1Cc+x6WzA/Rm/9CJHvHkg7iiW6YrKPo1f8+9u8tAuMULM6xQGcUxUEy2ozBYUIRMH9NHXpnBn7fKdq1/5YPNl5EIrYKq2ErxmQQi72Q+upqMrIuYeUDJ7j3ga/TUgzRNGTchtNSiBz5mm+/G0+rDg9h1X9OsPk8Lktb1GR/YtEuTJhyN7/+LA6q0bTv0IP5y1ozZ4FEMno/2bbdEEugBjtiMa5k6fXv8ew7GzSG6FNb9nLslIt/vXCSWK2RLFuEJYt6MP1ycOi2Y42tJRH+BsnajEHoVCU39Q3ZFPmupa6ujIUL3uDjT7ZpLHp3n1mo5rkEU1bajdUzeKSTHDFAiLdQhm1b4bOPjqCelcGWoyXQ6RIpLeZQaPV1ejN6vYGk0JCrKWz6KkZ1D/L2cx1orJlMXvFOiDWRiBm1BCFFP5RPfyvk0vEPAYUYjYPJKryF6mZhqSkj2SykYjHMRms697qloEcbj5Dr2kbViVlUVV5FTuZmlPhJVNVJMjUYZ+5s9PoZqGpXdKbRlLbK5POPZpKf/QXR0GPYrIeQkwZS8sU4ratp3+M6DtadhKSw/b0HWTHTseIIa1/pTpbxUXTJr1FTEfJyhxGsHUFB0XyStEXlLLH4K5w8vIZc+3nMuiZCTY047EMh9yH8jouoF6oJ21BMrllElc4oBsHuFXGTEazGBA65gXtWFDB//mYCtfdjTv6F16Mnej6JNas/5E2mubELd9/+A8+8/i1GSx7JZBnWjLnEU61QTWKfJq6NRNqKVfagT0rolZQWtZswx5BoxByt5Ot3htKj5AGidU8QjzaS5xWTkIO48BpwDOXbv/TMWfgCCLtawSlRxcpIc/dI7+dVE5JGNrtgYCFkoirJhDCxSGB3mHG5rUg6HYHmOLHmkzj1B/nts+nkyNcTrHoRp9NAAjf1sVa0GbyM/m0Wsas+n4RjEkZfO5x2hb1fzYMdY/ElvyWcsKJzllAVdtFuwk0U5EykKtQa9CNw5lxKUu6KIuekyfYtWHtKHyBlFAeajE4EgyhujEkz4YCK26sjGqvF465k5S05TKp4H+XI02SeP40pqQNrIfHMXjTkjMDbewzeLh2INTmgUVjB9iO33RWcr3MgqSIP4iwO788c/nM+f7w/iILwFtqL9LJqCPnHkj/+QfzdplDT0B4yrgX3gPRKQhHGS8LQXYynEYjqsCi55FgsNJ0DqxfOyYG0abvZDVFZO+9Meh1mUe/q/+Qfi3K5fngtjd9chjd5UBv2Y7Y2hFtP5xj5jFh4DWFa48u5Flkpx2q08tSK/ozPf426X+7ALzeiT0KzWoRn1DLu/uggD771u2aEZS2YgqLrhT55iifuzObS0gOEPriTrOgBTaURcFjIGnwLj316mDvXbgL6kp11K/NHd+GhudvZuX4GpYKkLKdTVhPlF3G+6wIqJtyRNkoxDMBunIRZ35pwsjEtT03ZUPVm4mJCF55eiqrdJFV8vpohR0izhGueC4zHmVDyE89d1ZaCwgQn33+ez4/tZsSCpUj+PhiaZY6+voYBnUqw9utEJGlk/IKV/FoZJqYTSE4exqyhGA09iBvE80zhT+3hpau6Mlr3PTVfPoKUOkVMkmkwZtP12hu45/P3eECQFplA29wefL7mSoI/P4H0/TOUW2PUNykctxbQ79F1TLrnAb786WtkU088rZ4h1Rhm20u9sG39J8r6NRSjEFIsHM7w02PtGtrNX8jh4+e0gp7rvhed0o06k0JcRCDbWsZukYuu5c9rZVtDLgVPRCvo2q1laNa20VFShsYWyF1M6GJtlv53ifb/F17uLdGp6SSk/4OvlEGgri1PQiz5hUlERNjCpfWvIuRe50SNi8KvF56sLf62ScSn1Wo4ztCSI6x/tRf23EcwWL4iHj2BkrRic42hrrGA5Xd/zoaPQiQjo8B8CXrTYE2LmQrUgMOWZmEmAyDV4kh9yQ+fD6Fj6TcY+BcG4zHNK11N5FMf6Ew02Y/iVgtAwGWOQkh2A/OVuIV2MfwLP/4wipySeXitHyP8dpVkLuFgL1yesXTrtZh9O4WhwGQ6devEPU92pO+Aw9hTb2JgG4ougkd/EY1nrmDFTZvYsOlzwgkdX1cFqFYkXn7vGD9/c5ZMtRf5piAfv5aNU78Pn30Tp0+/RmGhuFJinDh2gryckajJCezc42XA0EUgFYCvDfZ2E8j0T6UuUsPM6/xUDHARqYfiXBAN5Msv/UIqKibMbIgm0Nuc6CU9yYhCqlHGZPeRqKpD7xX61zg+w1HmXBxi1T2Z1DUvJSdnN6GmGhzWXJKxAtAP4Z1PDMxZ9CLoivEWXkZj4wiwdk9//jR4PpD+AFjc0KhicuqQg5V0arWPX74bQzJ2NanE2zhMYSR86M0TqW7oSUn5UhJJEaAwnTblXrZ8P5xY4CGyXJ8SDRzF4/YRiQ7AkfsEGb7xNISCYO9PoWsp1ef2sOvYNCyGF7HH3sFhriWhy0Fv7c9HHyksWCi05QU4dWEaghtoOvsWVuM2dFIDobANiX548m4nL2MM5xULqqk/eu+VmN1DiQiP+4QOuw/iwSgmXSNdO+7m2y9zqD54C1nqfhwulcjZWozeLtQZ+pBVMgN/zmQahMc1PbH7xxOJd8JgLiYplhtCc6rpsEUjJYhhovha0hJPgbapAaz6Knq2288nb5fQcPxeMnS/4FEbQVh3O9rSHG6Hu8/1ZLWaR11yNDiWgKcHJAQOLbJuha+20Eyls5aNhhhmc5xEsp54oApnto1eFW1Y9biLZ5+VefPVD3HZMkiFg7z74kR65D9G8vTTZKg1qFETetcgzL3n0bX3bHbXFEJqCLbigUiNNYROr6Dml8Xowx8QExGVliwS5k6U9F2M3TeRSKo7etdELM4hmmxNUbJJCX2udmIJElyMlEhAEal+YhBQzNgSWZgVIwLoUgxxnNkBSvJ/5d1nPcT2rsJ3/A+yhSukQaUynIWr1218ezjGZUuXoqheMI7DLmRypj7EhS2pksLjaMAmf0fVwQVs3zgbtept+pRC7X5Re3LJ6XcdD391mjue2YfZcRuYBpAwWtOmIClxvtQw6pJ8urXPZ9XN2/BauxCLSah6E0mrhIZ8iEksqYLdnaYyRCNY2cNVQ5p4cnkJTe/NxBPcoXFmpbxiEq3HUOnuSN+FK6iPd8eYfRMmJZcC4zE+eGwsWbWPEzrwPBk0anB2TdxN0fg7Wfnibh786BBJeuEqnk4gkkOev5FHro0zofQgp999iFJjgnBYx3lLPnnTl3Hrhk28vP4diPamU+aTXDOsC0vGv0vtnrsInzqjHZ8C3e416xZ+OOFi/C1rNRdIX9mVNJzNwyRUFHEFvSoIlBrhClnA70JnLaUwqElN3tUostK9uem0NTmCpO5hkPcHXn94BiUVpVTu/IGing7weUhEvJjE2H/+DD9s2sSq19bx5dZtaHm+Ub/GEfCUzEQfKKI57ELKEw3yGS0189tVE2m/+wWiv7yMi/OcjTZx3JHF8Fsf4Jp1H/Pi+t3AILpkdGftIzPJD39D4OtbsFSewxkGQ6uLcV29inH3r+THmq2EmougzWtY6huI/jSE7XeMpnDHFvyOTHYfDGIdcTFtnlqOtUd/YjHBzxhOvm+5xl84HT4JmT6IpBvpNJ4uIxHTaocIfxXkT1GsJVHoVfH5F0idqO0yqi6uBSqltLOhZR0nrl3K/y8K+v9BDf/Ph4hdU8uO/kJ2YCqmaVwlraBbSCVE5yaMJYSdUosNrGZQJ/yPz+MJ7+elp/sxbtoWTp6+j/ZtRIEQsYNWzQkrpu9HhmcpRAeiy1+Mx30pDVVonZElw06sXtVUFUr1Ji4ZWsVn77Sn4eyD+LKE9CBCQ5UVd9ZI9NZLkazjsWW1IXLGDcbu+NtdTiLZk8aT5/BnNPD5J/3p3uNWqhpWU+AzEwo6cdjHk0hWUFCymGCgDCU2jLJOfu56soDJQ0MkQ+twOs4SoJb6pjKKXU/Qv9ct7Ni5n9KuPXjs7Y+JZxbQYIerrtoIx/uQb7Py4YuZ9Gwj3vwPaWx8BxDe0RFM5gyqT3jIKV7BzBlPs/6j7eDtDtn98Ob0JyWVMG1Wd3oMBF8WeO3w3Vew6ZNKjhyJEo+7SWnmJWo6CSkhQ0SFoA5LVqYQG+ARA019E/rQz9y3yMFtyy3Uhe8kM+cI0foarMZsVKUEnW0kr66pY+Hyt0lRRGb5PAKhkaj6tsgBcRCL8JdYmhxickF9BEw2LNJRhvauYsPr3Qg2ziXL8x1mSwwl7AHdeE6d60T77stJyANBfzn+ghQnj03j9JEbaFOyG7npALLsoDnYC3/5C0hSBcbMfJJNRbTOvZHunRw8+4YNOfoYBY4dhGuPYcnqQ1jtzoOrtvP4P7dRVtAREtUcPPEGoaq3MZt/IZ6sRqUQs2UocnwS/tbTCFNETvHlRK0Taa7PB4M/vRMLqVg8OhJqA17nt3z/aTlu5SXy+QV94pgm/6oPeTAWXMqr71ey7KZ3IVUB+nGYvSNISWUYzBnENEJoi45QM5IQsaNi3yYWcHrtvbEX6gjXVWJKfc8TDxUxffR5avffT4H5KE6zGbVGRieKd/GljJq6hq//LICCW0B4a6fs6ejglBWLAHjEgCmCQQhgMDRQUKhS17iXsrZult00kg7t4fHH/+KLL36g+kAD/pIR9OkQZ+3DElmG9wjtfBNHbh7NlR7cY2+jZ8Vi/qwq0KSb7sx29C2189nrM9i/ZRxey3bcXiehhJO8thNYcssG1r5/niR9yGw1l7qmAkyWclTVp30m05pbUQxEMmMSDCLYI6IheLaYD7NsIy5W6sLX2N1ITtYfbP1sMJHdKzHtfpdSrxgaIjRQgm/kk3SumMXB2vPIunZgvRyjdyxJU3uICpgzisPYgKH2J35490pciSehcS2pxn20Fk7S1W6k3GEw7XYs9lHIzKW0cBHHzoO30EddYCu9hmTy8isDOHcSbpi3jaaaXKKJDGSdjaReRYk1YbHriYXj4MmGgAJ2CQv7GV64m09fnsShp0fRrk0Uju0Ah489QS+dH3obj7cvzalemPPuxWv0kxH6kq/XTCWzaT3hYxtwSqc4X5cg5c2lYOzNLF72Lm/tjIN1IlLGYEIhL0bDcTY/14ly+WNqvniMnESALHcHDgWtFM1fzvVvvc0rH36IPXsQrc/M4rkllzOo3zr2vbsUuwJWl5GIM5uSobN468tKlq/9kVoG4Wl1BTFjV2LNguHu1o4SoypWdqIAJVB0isal1qdklNpzFJV1ovKMKOpGfP56yix/8vuaS/j8vefoNmkhL7+/jo0fPcqeA4c1TwKbs5B4oFnzMTc5iomHRLUV0tcyXCWLkIOlRM7qadcll0NHapAKkvj1f/LSwo5cEtjE6Y8expWqJek0cTIzlz53PsLE25/kk29qMDGGtlkdaJMV5YMnL+Pbf/SkKHCONr4SDh6MU/7MV9yxdi0Pf/EMZA0GaQWd8/PY/XEXfpzeijZVp7AlTFg7TYC+/Xit4Q+ueX4DKYNIvByD1zIb2diGILVp59GwaB5bbF6JIUkRraCnlRx6JK3Yi1s6fi0dYCZW00ktOlcgZ/8u6Pz/XtAFaJ8OAUmJgi4uxFRS+7U0y0lVkFxMGhNSqIw0vbK4n9aZi5zkmBbV6bHu5sUXuzH8ooPIyaeJhb8nP6sVkYQdm2kcPQc/TOXp8dTVj8LpnE4w6MGepSd8pgqsmWR6G3DoP2PTh0NpVfwUejZi5Dw6ZzlELqYp0IZFtzzB+x+cSq8BlAEYvcuxGiuIKylS8Rqyzef5bvMIvP5lZGR+hEQziaCJSKg3ntyZFPhncq7GSYqu3LBiCg+vKuZM06OUWc5A4DRke6gK5uKz/4OunRZz6mQNrkwPRyobqWnhgr+48Tw/fGji5K4DPHJ3TxZON2NjLyn5Q2oDL2OznsdhbUewNpdg03BKyleQEIQqQznW8nE4ssrJzCvizvt7U1witlpw+Bw88tBZdm8/j81ZRiQkOAt69A4jSiiE3uZAmMlpCjMRCnW+XnugxRqjyHuYG2fEuXJmA3WR+/DnniDWJKMXsC2l2LwTeXLVaZbf8yUpSnCVXE6goQJMHUFvxOByIYvpUHSnYrTSTIZkLNI+pl4S5ZH7MkC+hQzXFvSyQiJuA/0Ydu7N4uIxa1AM3bG5J5BfoHBw50z2/rWETq2PokSqSKXsyAwinlqEr2CKNhUht6dNqzuYfdlQZl11FJ9jHanaN3DZolSHzBS0n04g0IcJE+7CIuXx3BN3U9q6EuQfOXnsC6E+QmfKprq6gNzimynOXUBDtLcWNkPOeCFoxWTL1V6v8HFRVExgEhPwZh69O5PrZjYjn1+JSf5DQztqmzPIaLeIzv1WsH+/S4N8bZkzSSqdxDgAeheKCBsSZFAt/1hoOEQ2gIDYWvKRRQ2wQ7iyhuIOMqGmtfz05VwsiZfxSD/gVo+SDFVrz79ZKSKn49X0HvEkO3aWk9n+ZurqS0ERO0cLBq1e1muoiTCEtVtraAh8wZULenLv/RM5sOck5cWtuPuOj3lj/VMgFZNdvJBU7DS7vx1H/aFbKXZ8SaTxOEmyyet3K2Xlj1ATH0RQyaNDeQcGdK3lpXWT2PPOcApz/h/i3jPcrrJa//7NtnrZvWaX9E4KCYQeeu+9g4IgIDbQI8I5iojtWFEQAUVFigiIIL13khDSSEJ62b3vvfqa7X+NZ65wfD+/H8h17UtJ2XutuZ5nlHvc476z9I8kaGw/knJoHtP3/28mkF3l/amdfCnjuXY0vQPPkznhvg5diLOVhC6dsCEViEakHCXixRDqRN618SODhKIr+fVt7Zy9eDuZ929jSn2WHZu7mHL45WzNL2L+KV+nJHvR0SPQIpdDaBm+KeiTEHPHCXujTI07LJ8zwp03x+jd9B3CxecxM9BowJ7RENWHn8J7O5N84+Z3KDjLiaaPpxh2mHXwCNd/4zxmTavnrw9s4kcibJRvAvMUwsk2jKoshfIwcSNMdsKD2jboL0NLCKPYT1PhZVY9fAnmpz9k+ONfM7M1x9ZtearndFJ35Q9YOu1SsvEj2DJ0LHM7l3L4lB5+++OT2fS3q2iLbmfPp5/QNCnKgFfDrEtu5Zqv/J6HVo2TZznUHEk4fQCJUi9PfW8JswqPY3z8Q2rcPTDsQcsiuPhmbv3fX/CL11ZQLMH1h3yPu27/BmvunsWMSA8xt1FxOtYwysJLv8xP7n2Hnz69kVGOI9x6Gm50f+yyjO3EJc+qJHTpLF08sf2UZtPXSOkhMoM5qlPVWNYATe1v8+HjZ/PcN/fnpOOWs6XpDM752o/ZseNjwuF6srKP7SQxRKCLRsUkcUmxdMmJbO93GdrrQLKN5ult9K5eCS2tGOEc042dvP6D42ha8TOc936P7vSj1yVZlSuy5LY7OebmO3h1nQ7hc5k1+Wis7AAf/+NKNtz/BUIbnyS2Z5zUpClU3/RrLr31+zz86Sq85H60TbmTJckYT37dYOWdJ1E/nqO1o53XBqs4/oFHmHXIfD4tRSF+OJhHErJOw6UTV8icItK0j9CmZubSmdsBUVyNvyJoFbLcZ/wRUXM08vii5S4InSfsdyHN7YPcP8cOXV6CKTCLWjaTaiNQjfPlxfnBPE9QKSGNCt6miKNkiURdTLOE4/sUvQiW0Y/d9xgvvHAp82c8TUv6QwaGnyOdqsXz9mfz5pksXvg7ps2+hfZpF2HFWsiWYcPadXhjw7TU7ebHP5rO0UftIFn1D/DWg95EpjtBLHY6Z174I555Q5J/C0zU0zD7Gib6jqRcmoRn5YhHx4m723jsoSPZb/9fUl31JHZ+EyFxs7DnKa33/771KR77+2auu+5XXP/Ns/lw6zc5ZO4olNdj7+rDmpEm486hVLyBJYu/Sk+XmKyE2d1TVBs5O4ooVv6d38vy7JNPc80Xp/H1qw6kJdyHYbxC1vkZprWH7EAddQ3n872bX+LO/12JrVUz7eALmHfAeWzrGeaYUw/lvAsbSepK5ZYf/KzEK6/tpZxNkEg1kRWIVvTsU+InIodMx7IsWS7AFDdLHAzGKRR2E9fe5PF79+PQAz9mJP8r6uu6Vb0lcqOu3Uk4fQY//O4n/M+P3lWHuH3BlxgZW4yvzyQnH4B4ontyKIWYVSaetihMdBPiY776pRq+d0st5dytWLyOmy+RkDFH5EReeC7L6ec9TNmfTDhxDIcf0c5LzxzFjq3/RX1sFV6pQDIZQxfv5fDXiVefTN42aZ9xNgn7ZP7r5nM44sQP8cq/obNe1P620SuBLLqQ5smXM9CTIma24Rb6KEy8TG3VNlznI0yrQMkNU7ZnUd36Jb52zTNc/MWnuPDaP7Kr0IwbmgXdMbTqDpWDzZAodeUJGZvYv/NT3nv+NHo3nUI6shLXTpJsOYL3P6nisOP+gOtOxoqdTKrmNMaybejhJmwhnEp1IOQYdTGCnXHldxDIOGCKi4H4fg8UqJ1kYlmrmdSwmueeOIfxnvvJ9f2DBbNg5/bVtE2ZzGB2EhPlpdx2x3qefTVBsvnLZIqdeLaN7uXRvVEiZo6aJNRUZ/jjny6lqhp6uj4iHa/lD79+gXvve5gSGcpMQ49eQ2dHG+cdPcJNVxkUBm8jbKwhX9boOOgmvnLlau59qpva2P7U1Rb4zc+WManqPWKl5zG1PDl/DumWo7jjF0/z1ye3MlySuf7BhOuPIRJfQC6XxhNBHUUWkrMp5FlbdSifac57mvJYioiutWYqBeeSOYJlfsKilvV8+MQFbH3xLOqN7ezaVWThpd/jtPNu59XNOvn8JBCN+/DFgSqd/JJ4Y4yglyaIZossah/jxceWsWXlLYSKd5N2x2ltn8rOVdvJN8SZduAZjOb2Y9W6NEX/CJYePYt8bA8l8qx4N8Ovf/kkG9cK2XEGVuQipSuup/PYxTGieoSiHUKrald3TOpvxsdh9G3u/NIMvnWWw4YXv0FrdC2a34cfbSJndBCbdDxLL7wdI3Y5Jx5/Dr/+9insfv8e+j9+gFp9BzNmN9DX20Um3MTUQy/i23e/yb3P7yHDQmpnXEKidhn9mzbwg/Pnct3B42TfuJiGpj74sD8YhS27AG/OIpZ/89vst2wRv/3h82x46G7CXfcyxRjFyDfTtXeAwSlxFt1wMz/52TPc+egaJrSjiHecQW64Ga1hCX5BxENCyutJPN6lw5SG1JNkJu2cbinL6mSpCNmX2bb5VJ759flM73mchoY2Wq99gmUn3MDuvq3UxKdQTHdghVqokTXGrEE0kmAsozFeSjFhTKJm/tF82pvDFODJL2AmLZxtHzA91MOWV6/k02tPo73wMZlCPxndRWufypQ7f8rycy7gzV0yjz4Zq/5Ekn6Myw9r4ReXJnnvt1fSMrEDPRal/cLr+fuWnXzxl/eQpZrq+KX89ivXcFHn23x037WERYC0qZZZN/yGG3/yJ+5//z0K5jQIL4XQoYTjx+E4Lap4LhVzwbMWkRi1NyT3XHKfqTgcAa8lOJL/RwgVNUcZN4mzqIHuN6r6U000FPflc03onkJ15VUrFF19ycWtuMvIb0gii6NWcOyS2HKOELKyOPYI+VwBUlOUn66pDRArvsnf/3AkDel/sWjhHvKZd4jF5oN/EJmJI1lyyHX87z0P0TGrgyee7uXtV1+hPT3ORefXsPSwtVSHP2VwcBPp8BQG90ymdfbpXHzh1Tzy5F58d6rqoKzYadTXyj57GFt0sKvCyvoykdjJBeeMc9+vQuzq/w61iV0kIy52IYWVmAveNChPx8tMZWCon6bZohv/PJTeU4xFxSAwDyESuYWTT/wJr7+8go7OA7j0slv4wg3HE64P1hX/8nCWvu5tHH98ggPmVJMsOCSS68h4t+L7XRQHFmM6h3PA0m+xt99QRtaP/fsdWqdP5p8vruXgY2YzrSmkCpp7H3D445PrcGnDNOtVwSieLCopC/YqphzjOeLppBpVZobGCelZDH+AeGKUtsbV/PnuNtpaXmIs8xg11TklvKfZcYq5yURDx/H73w/z01+torsvQnXHuYyO7EcksYRiTqKmXHaNUFKcrbLo+ihOaRfTOga49spqzj09SzH7v9SmPsEvj5KMz8CIn8ybrxUUuWtvTwuTp3yB885fynXX9ZOOP4VefB2vXCSRCjM6tj81tf+LmT4TIp2kUwdQHJzJ3Xdfz1Gnv00592uqS28Qs0Yh0UKfiOGwH743lY6mJYwNdNE8K0LXyvtpau7H9YbJl0wct5Nw5EhSNWfSN34Ax59/J+v6RexlJvS1olUvxi+JBJWwgbLEkxmc7jf46NULaa66gdLE04S0KdTOOYMzzvxvnn5RLudBxFJnoYcPp+C0YsaqKEm7acgll4pdYHHZnBVnNNlTlQ8pT9jNUhorUt86k8FeuR+DLDggRnbk79x31yksnrmDnm0P4JffIRoeo619hhp/lO2FjBQO5ed/zNE9nGJkZKsicjXW1LNgv2YOPbyW+fOa+HTDJooZn7nTD+Gaq6/h9bf+qdzqkiwmxwHEJ13LYP8E05tkXHUkuvtbstnHiCez5AtNTIyfzkmiI04dp5w4n7t/dRJ7Nz1Jk5Unn9dITz6Ox1/cxvXfvZciM3HNpSQajqLkzcAKz6BYjOP7geSlqmEEJpLZoUItZEYgkKWYJorGe1BFeSGNkikCRXup99ay8tkLyG65hmzPSyxecj47hhLMPf02iokp4B8AVadhmCfgFoSSXdk2M8dEdpBQPkJjZIDrLk5xzQUeuzfcgD76OrFMkUnN1ezJ9qGnYzRNWU7en8VYeS7b+mxijXFqW2bx9a/fz6tvbVI77kZoDtW1JzKWq0KPp/AcD0u6FD1MwRTL4lhlXJMlGh2jHMzW8AAAIABJREFUM7qRN/92HH1r7yW3+z6qw3vw7CKel2buoVfCAeeR6/HoHcyw6/2XOOZLZ5D5yx3s3vgi7e0GY3aOiVADdXNPo1R7Io+/ked7v/mAcng+RCbjZm0O7WzmzQcWsPXBU/HXPsuMtIi56eRzDcTO+gLMnqme8YtPvMfxpxwJa//M+hcep96LE29o4RMKTDrkZP71/jC33/Mu/aVZTFryZbqGGjHEcCQvdzyK6Qo3IyhExQnQ2ycjLJnNHqSFLq49Mcy3zh1hxcNXsDjaxc6dJeZd9guYcQR0iNqcSB8KkhWGQgkSCXIfrCUSquO9FXv5wxOfsmJoHlv6klDbrsYXTGzAinZx8qRxnvrFZay45gAW1BQpWhrjHuwdK3DIj3/Ehd++kUc/GoH4xVRNOpfsQIoZCZu//tdiYnsfY+j9+8nm9jLnzHMZSiQ49cY7SCarWDL7Sh665xe8+9/LsEY+JFOEwy8+nxdGGrngzgfJMwmtbhl+aSrh1MGY5mJyEwkstTEkG76jah6+TwvC/4wEJ/e9In++b069b0ddjeAE2ZSxdOI/5Jk/94QublAuvi++rsEqVKCduc+LO7izItPulMbUB9/cqDFzajXppMtAucy73SUYke+TIpLZyLyWtTz4u+W0Nb9ALLSD/q4cjS2L6R2IkGzoJByLMoFFWVjXYvfh7KCUe5+GdA99mY9JmrMpZ6ZSnTqJ6poFsikGVhMUlzKp8zqGe2YTttoIx0pkcchpspphUh5aQXvLKh57eAFzZ60kaX5EPrdSuUMN9udpazkEu9hOiPl8+mk3M5fNZmDLMzSkd0ONTaFUpKwvJBq+ivffdXjkkRd58C8vc8CBF3Pc6afzha92kPNRq2Uyw662POSdyJ54OL6VMec7OE4/dZFr+dUdr/Hd2/5OkRhLlx/Mi6+/rAqGIRtCylAjzJ//2M9v71tJJjIF4h1QlPUoi0gcikOucmYxG+sRl4+0rOFkUQY5hy2rYu5smDcf5s6A2vjTxMMvUii8T8waI25G0Z1acuPNaOxPLHkyr783werNGYreLB5+eDeDA3Xk81WkUy1KEE3URLPFITS9nxOOm8l115gsmiO8u9coZf/M5PYRitl+xsfCJFPHUijP4cGH1/DQo+v4yo33suzAZkKhB2lvWo+X+QhLn8CKVdPd04xuXc2GbXX89O6HeOW5HXQ2nYfr7OH9jy8nGX6WRPFthno/omH2HHLFML0jMWLRmWzZMMHVl36XR/50C3NnJhgceItEOkgYmXyEjpknsOZjj4uvepCN28WRrBGMOZiNZ5MKz2dkqwSHFIQl2xRgYCO3fqWK27/7CZ+u/S2TW49lT2+CeYd9k7KoCeonkKo5lZK7AEdrQo9Z2K443gnb1VR6z7KDrpA1tQAi+Mo4ZHporGtjZLwGOx+iugNGN28l0VFmRnsv113WyunHmso1cLT/dfp61jF9ynS69tikG44g2nIeBa8B0ypiSoAp+kxkusiVNmE7WebPPowNa4e47KLb6O7OKBKO69QQZhmTOs9nw956mqa0oWX6MN0XWLniYoaGH6C75wWaGlqZ3HI+6z4ewjJ0Djh8Jls+fICEniVWTpFIzuCBf63h9l8/QW9JxlGTiTccjx5bQMFuwxXyqifdecC8V1m9sg0TJHSRx42rPwvZRXwnh2to+CETT4pRd4RGs5//uqqZy05aw66Nf2fxCV/m7FOv5slVW9WIhLqzIHoUmr8UvyA+sZXwE8ooSLC9sYY967fQXLWV3/3oCPaf8iGFvU+S2bGKjiaXor+FImW6R0JKNrS24xAaOg/GTM5gySHn0ZeLqQLK1BYRTS0gFJ/DcCZKoqYTQ4vgZjIYpsl4oQg1NZCTdUubpvYog9ve4LhFeR78+Ul88tZt5HtfYtH0OsZ6ehnqsYk2z0abuZjhXInjTz0Zwj4rbv867Q0mn2x6i6ap7ezKeZgt+3P8tXeR9yZx+Q1P8ubKcQZHo9TWzKYw7PGn7y3ihPqn6X3p67RndhMS5nntTDaXoky0z2IsVM2sOQcyY/YMtr78KAOffog72kUsHacgGv31s2hfeBZPvjHAN777MKGOM3DMeXjdBtTOBDeG4Ym+gRxc0bLQgw5dwr0gEgO7qE/38MNLmjl/2ges/tu1LJ8aZtfGQboyNZjpSdQ2hhmdmMBzk0Tr6thdHmS0kOXoZcfQt3eYJcuOgqVX8uy/dW65bw3ru4DWFhINGW68dDpHNvhMGX6XsX/9DH9wI2MRg6wfJmK1Mv+EE+jvjPHIii7++ESGsn84mcEOasMhZic28sSvziGz8RHefPVPDDgZbrj1ZsxkjPXr97J06UW89dD9dL3zK6a1ehxw6QWKD3DgDb+hj1mBdWvtMtCmU1e7hNxoFYUJIYNFSDdo5IqjilcgiVxGaUL+DPJfRZIzgOYqPuP/Ifi2T5ZZNgOUn7CCQD7fDl1HDDeCNTVPM3HVBZWv/2DNS0VeHoZSN9UNcNpJC7joXJOZ0xQpmt89B/96fj2jG31m10e56UtTuOAUg09WPMq0STqJpgZyvWswqrooGnsZLfeSStWTYDK9zhj50Qnm1B/Ixp3jNNctQ3Mnc+551/PKK+9AqIpITSfF3jhts7/M+GAHmj2FdKKevv49mOkY+Yks9Ys7GdzQTzo5xNL9+rnje4uYPOUDTOs9amqKlMrjFPMNpOLz+P09L3DPvX/hw9VvYJh5ivkeHG+CcNKkVExjZ+bS2LCYzTuGOPK4K5REY6Smnm/fcTkz5ySZVhf4f5h2higi/1kL1nZc7mY4v5eG0BeZP+Ny9uxxybku9z38K44+9TjMeB2mesYDdOd0/vCLLp59bYKRVBslUwJJQDvXo2G8XA5yIxCWvWfRcZeFVpspU1v56Y9MFsxXSrhMDENdfCdh1hHSe6A8QZQkpl9NMV+lnOaM+BSsVJWC90ezcPPNq3j/3VF6d4UwrWmEwq3kc7K1MEYsnePGGzq58frAjn2oZzNtjVtIJIfxC0MMDzuY1jyqGg9ldKKKf/77Pc44/xC16pMZWkvI7iJczmJqDkbEZLwcgcQ8imYNn+zdznEHXEFby02kQq10doxy18/OoyHyMdHobrLaEONODi1axe23/54HfvcBYS9Mc7qF7ZvXgd5PNrMD38xixSx8M8YRx17GypXi7zgfxCnPmQE1ZxLVZlIYh2hNHHGGlM0Ny+1l0ZSPeeUZQX+epqPlJL5848+47x/PgjaHqvqL0YyDKbmzKIiCWFi8oAVaC9SgNKdWzcnUlVYglihJTRDzs1h6gnGZRU+roX9TCerChMJQ3vUes+YZJFjNXT89nSXzbLzSOsZGNlFfl6a7v5v+7BhFkfQVb+xUA6nqOBHZbgjVoFtJTj3rXN5ftZFQvJX8UK1CqSKxY6irmU9Xn8hRT8cZzRKtMmmo6aajYz233nowc+aMM9y/Vm1IRA2DqOVQGB+goTqCaUcZ3hPmwYfe4L4n36KfBInYPLL5KiLNh1LW2vG0VvClY66s8khMU0pjwXqrqMSp+aOXEDkDQp5NuTyBLYFO6N2KM5FRCo5zmnbywqPH4+ZX89Hq3Zx+zXXYNR342VrouAjcBeBMQSsllaCZVAielQ9UK11ZGSpQHR6n1tzKzVdO56wjUtRF9tK14WEGh59Hs1ymzDgZL9RM1cwZvPDSGi68+udkqcVDnuUCatOX4BtzyPsamYJNONVAqegT8SxMUydrZ1EHWRKd7hOOhHBzIt+6hUVTsvz93nNgdC2bPngYPbeHzrpakk1TYcpBrN68k+9cdzkffPwuKx59kNlTOkgu3A8y4zBvNh+9/hb/+mAN720a45WnNoE7E0KLoe1oKLeSjvXxt1sbOXlGH4NvPcEHrzzBwuUHUkzXEZ19MFr9dJafcC5//uNjzG+biT2+i1RkK6YxweBwGSMxmZp5xykTxiPP/B17RxswovMYG09gVzp0Xa1DyshIiF3i7iesuMDqgv4BzLoBTp81zD++MZXXf3o2NeNrmVUVIazV0LV1Jy1T0+hWlN6NoxiJOE6bTsbQGBm2aKitY3DvOryqqaQOuoWe9PF86ecvstuNcd615/HN63XmxmHo7V469B2BF3Sz8HFqyOxOk3Usmk+ZT6ZosPzEO9m2exKmdTSFCUhbXdSFdnDX907j0MVx3nr7afITu9m7fQ3TO6Zh+U0UxgdZuihO7bGL+Z9zzuPhD7oZNWcz7EwHke1OLlDS3Q2xqWS6i8rcJ+toWPUiwJVH9x3VZEky9/blPpWghS8mRb2aNStBHrz4/+2lC3/EGoaQkENlNeVzJsUp3TGV0JVsRSCioaTe9iniyJxMKuVeoIdZ02NccfEhXHxu0MeP2rBpFO66+12m1i7girMTTG0OnkF91KV721oeeuBebHcTt/5kOQX/fTx9Jw7jjBZLRCP11NJJX66eVW81cfPX/sW2LVIdiUuQOFUJ07uRWOfRhPQljA1WYekNhKQLNUpkCllIVkNRBiJh6lMWQ3s+4JCD4ItXV3HMCRZW7FMa0zEeffZVbr3tLnbttXFzFrMPPIxEuopYXMwlxnDtAYoTBcJ+k3LeKWsG697ZDMnFtC6czynnzOXGG46iXhCqiRJNYRtdih8/TLG8g0jyDXrHt9C1eQaHLLsKjSpqGmrY2/8JQ/khErEWBosDpCIeNvW89ZbJI8/28s8NPZBsBaMKMjYqA8WjGJRx+wfAsUim6tGLGtmRHg47REYPuymWNqI5W5SIR5RhxZYvjWewnCghLUXZjij98XGnRLgmyWBhnFi6gzXPbQFdNKj3J5perOD+ctEl3WCRyexi+rQw06d6dO34Fx3No4z2v4lX3kvIdIjFqhmdiGH7dYTik3lv1RpmLxRo36UxZlEcGqXGEsW/HCU/j54MkTF8iiGHtTtW4w7VweipmJHFNNdGaK7Jct4pbUSiu8ibe3j8ub/w0SdrZAsMymLbGZhJLOhYxOmnHkEiVWZwYhOrN7zJq28+gxFtws0LoUysQaeRnHwk2sQUCqOSoKoZFWnMpMzlXCx/N42xN3nu8WU0Vw8Q0mZT27lQ6YD7dis1k66iWJoH1kwKro4vWp8yK5NtDiHH2A2B8ZISlpDmVPZQc4R9j9J4mUTjNLK7hqCjLoBtJfOLo1VhL42JEbTCKlLhHSxZGOaG608mEs3Q0WFRNV3tDkIxSWmkwNqN6/j3C+/x9LNrWfuprIOYKLeanAWRpdS1X08xP4XscJ5US4NSX0vJ1kP3BFp0jERiFyFrEwcuNTn/zAUs2a+JObMaoTDA2GAvq1eu4+XnP+CFZ9fz6UCRAs1UpRYxNlGkfd7p7OnyMNLTcUUKWERZ/s+MEa2iU6Fgd6U1L4IUYcxwiKjuULbzlD0fXwwFJKHbOZJmFmfoA95+5gyFKB138rd4e/2q4N/WL4S6E6AoCFUtYTelxE5c38M2xSrZDyrXvKzSepj+MDXOVs4/pp1FnTlOPqqOhkNFOGaE0bX9vLVyLb/78z1s2pWjN9+Oq6RkI8RrDsN3j0Izp1DSi8ojK5Ksoii+656JGdLRLV9Z50Zr5e6UcHt7iLfVozuDRLwupjdnOP6gOq48Yw5ts+PQt4F333yDv76+nsf+9TL1sQhbtmxmaONWPl65iueef5FPdmxhxd51GLE0IwJRxyZBrkHJ24qgEYmFgRiO3Utb8j3OOyjBLRcfT828EIx+zMer3+S3jz3Hg/98BSvVRnPzUqrM/VgyfzaffPIgdVUFQr6I+dTx8dYJmqcfzRtv7AFPfsZ0aFtasf2MBoxtldAlmVcaNsGcRdMi5kBogEnGGvb+8xTe/9n1NAy8S01mN5FSmWjMwNEzjA5BvTBAE2F6Jkbw0zDh1JAMR0kVuslrIbpShzD7/Nu5/v53eXhlN+kZi5g9dz61bons5rdoKqzBtAYYrfEZnNBoYKEaZ+0aW8+kmfvxzLMyHllArOZiCqU0VTUGurcXvbSOg/ZLcfFpS1k4Nc6MgwLlwszqXnZ37+L5N//Ogw/fr0iZUqBOsFjt/DP/fMhUQylBWk9R6hulsa2V3VmxSTTRXUc1Lx5mMHLeh8CJiIAQvw0hVlS0WYTx7kpCl9m6KHYOYcY2E4oNEYnqhCNCRv4cZ+jy8YZ0jXJJ6moDLRz5TChHEQWUhvoeUo0Ol5y/gFQ0yzGHJ5gtsVbCUGWzatNOgW1HmTqpmpiKAKVgPbdgY0mH6fbga6twjbcg+iq6uUtFRTGH1wmY57u3L2Xh/B9glw4AT4J0ktjsJeSLBpH0DIoTdRiRDtwRYT1oUOiDujoVUMhKJa8TMSPETQNT60fT12KEP6F7++MQGQlaTtmll5LUa4Hm5cTa55Hv3w1710N5j/J7DnYxZUYic9K46vwWn30sd/zwbBZ1muIthYy5dJGZFJUGSyOfH8GPv008FOaGr97F/fc+RyiU4hs3fZOb/utGTBHl8SKUhU0uGsAkGRrT2NQPt/21l3UruyDVrljV4p+qReP44piRL6IZcUzbUo5QMqiIWON4/l5GBj6E7nWBr7w6ihXFiH0ciMB2LJDCRA6lgP7yqYggzxQwF0FoBkb1DFz5jLwCWAVCoTFwuyhnNkFmK3iyWSCveZ9ggSQg4efL2lYFzVGMEPmS5yt/rrJZ5d9IhZtX31tJqtrHK5Z9NBYjFbHxS7solrcxUdoI9m6VJJULUmgGmj6V2uhcwloKzS+RLXQzltkA7JRyEpB53hys5H6Ealtx7AgNkSaGugaprkoxnPNwU504atd4NR0Nn7LylSvQ7EHuuutv3P7Te0C0r5MHk0yeTNmZSalcG3SYAvmKs6DlK4KMSugiz/BZQpcO3QE7sF1UbG9RWZRzowgpMl8TJKdITCsS9scx/EGc8m7yhZ3kbbkDe4jSg8EwHjlctf2axFEnTFqnajAawBIy4iwITwVLihxZRRJIWwpv6bxcBRsqMwkti6mPENb6iWh9DO95X8ngIms66hx85i4ROG8Zi7Ai0wlJURlupuDXKAEhtZYnBWulOVE7uvL+1OqeMP/FharyPn3ZlfHRNB1XswIejvKQKKD7gyT9cWr8Ipo7QO/4GgpOFwhhtWleYOdZbsIqp1QxKjvT4kddsrLYYu2rpO4FCRC2tku0NErc7iJubyHs72YwtxqXPsqM4lBSm8SBJvxi0GaSblpAmRpsea5isCPJTLGSBWer/NonJuLLalcgrqW86dUDdrC0IiF/gpDbg1HYiJddj+dvoMAIRXXv5C40UxfpJOzFyZYnKCK+Fg5ldW/kWbZAuFPZMMvnaVmN+Ho1jjA3+/uJtxSZlCooON0vrqDEUyyckySWTlDUQry/dieeM5fm6ivwytX0j7wMSKMlOzjyBiSJy91uFqwbrOmKbU64rrJ2Jd1jBWFS5MbgHJiRMI6I8Zg6xvj7fOnIUe6+aQlrbzuTBTUlBnOjeCJu5OcpC4rhlQgbnlqxFHHJPidJlVnF5HyRQsZmh1nHnIuu47lhn9Nuuw+v7jRitQfjZBOUuzej84FAAniaxAeZU8trls9MYozEj9YAJhep4vhUzFgY3SoTMkcIe32Esjvxxjdj+xtw1TMOU8SlXEm6JnEssw1i+1GMzMWPzg8Muso6Mccl7BYpm+LWLavBIbSirgR61HWSMKjMRuUeyzlwgnAm5LlshkhTM8U93VjVdUQlRhQ+Znrju5x1Sgf/fu4ptef/uSZ0RXIR2dGw7IxrOEUb7HIAH0TFK3uMdIPNl66awdHLg7slpF/TH2FSXZQ4USWDKV0CiT3EDJnFywM2sUtRnKxBdThKRCsQMjaD9g6u8W98fT2GPqZSerbgkYgezZ49Uzn33L+xYkUj7bO+iBeZznAhSrxuEnknTn5MPNN1aK5Xe+t6QpJ4BnvjzkBrV3Z5M7IXHFVksmRtmdqaLEV7E/3Dm/AnBiGZxGyeghWbTKHYHuy7imJEyqO+pkwsXKRUmCCfG0W3HGJRk4Rp8D/fOZ2jlgrU3q1YyGINXRyLU9swudLB2BCRxFfmgsu+wVNPvUIqmWb7tq1qPm2ZMTw3Qkk6t0gZnRBZG7aPwU/+meGZV7ZBSYK0dOliilQtDMTKDrpAm2FMJ4zhlQmHcmo/uWTvoJDppzos+79RTDuCVvLxy3l8x8X3LDzDwzEzOFYJ27SxfQ/XMzC8OkJCEjSamVBev3KapdhwsEIFTG0ctzSAWxwhGTEx/DKaXEC1wyq60JJ4ZLHKUh2U7ulYrqkKD9OV6tXDNYrYZo6SlaNoZPGk23VrIS/waiuGb2HpLrGIje32kXd344oYiCR/M4amtxKiFSdfTVhPq/my649TdPfgaoNooQxhKbgyTcyYvoR1a8WDfZzJHRGOOmge/b27WbW+j5y1lMzIIFXtfVx0zlS+97UplHNw6lmn8/G6veB0otUeSTx2JGWng7KdDOoe2a/2xyt6C2I6IB16hen9WYceuASqgGSOV/yTRbZRaMQCz8keq4h6aJiKWCeFcx7XH8H2+zDpJ1TYhekN4+lZXF/cy9L4WkKpenl6Cis6CVdrxNVa8a20IukFyVIsHeVzE5TNwZXRwD6JOREH9gVtGodil/r+mjuC62ewKeBaJdyQrKimCDmzMPV2CNfg6CnKToXdK65c4v+q2LtBqaGrHVwXueUBQ85TSVYShZSb8uA8Ybrv07zWSuj6IFa5TKJchakVyfqfkCv3BLt+aenMmzDLYj4kxC1hDUtgdSmHxyirhC4wuEhypoL3a9tY5Qki9iCmN6LsnD2tH0fbjSOXR5K2UYtmtuPrnXj6dOWwhynFjrwZufOBZr56E0rSV0hClqrFTNHgEJ164SrIvrZ0sLqJJmueMrrxetDKO8HeQtnvx46JDq+89zaqo52YbpJCNo/jjWOGPYxYUOS4vli11uB79WoN0Pdkti8/F5INkBe98oldkN3FwunD3PuTBcybLK6WQjw0eHfDTu745bu8+8EsoollaCGHVKpMZmQtpiWrVGk1KsrZCRyqMUMNShMjk60gKfssttUzqMyE5fMbGcJIpUiEQ1R5G7hs+SC3f+tQ2PwSu556gMZF8yEdxQzLXnYBU7Kf5aBmWuNZcmaKtS+/y6TdvUQcyNU3kTroCMyDjqH9tK8ywWlYreeAMRd7YoK4thUrlmU8YuALRF0qEtd9IiIZ7hjky2l8r4mw3kko1Ei2KN7kOprpEPLzRIuD6OUuXHc7tj9MCRtHDxz/ND2EqUcwzDp8swNXa6doNyuIXPKUKedYz1A2HZyQnIMoeiGk3o4kcleOu1rJrpjYBCzQQA+kmCeVspgY2kZ1tWT+UYzCh1xxksfRB6V58qnHsG1RjfwcO3RVseWKWPGket1iIq/eTELO8AReeRdHnjSXm25KMNgvXJExSvntGP4Iyw9ZSC0xqktxhdJjZUXZWjHBRWtpcChOYdygvQ4SFiQju9Q6mlteg+OuQguvJmQKqUwu6xRy+ZlooZNpm/IdQvGzKSEmIAeyeyijxBFCra3Kirp9P8iJ4VILlFwXe3QnNdEqKNUx2g1jkldlBSrXB4UhrJCLVnIw/DihUBwiJq6hYxsmXihEpDpNpjgOhZ5gfaGqmlRVUnWEfm43xy6u4etXTGXx5G1E2aHW9qARj+kU83HsbIZ0fZqe3m00t3Sw7LATWfHeh5x94Vk89Jf78d0iIbEwc+KCwOJbhlqnksanxwNRg/zjE3vp2W5DqRbKabUe58lauKhuCanGFInf4L99z0fXx9HE3s/L4eYcLC9C2EmgK4/5kSChOwl8LUzRq+xvGbFgZUV0jm1D/SxXgnaVBDfxo68QIc0SlmGrJC7B1SuLVkGgbezrOXxDiFnOZyQST603WhiufIXQHUv1AZLQXTMPcRtH4FOzjC/zJymkyrJOGCQKPZQPkr1USWo+Kz8rmM1qfjwQNtItNKmWRaFMnr90onqZsGYq16hyMUNVo8t+8zz+8Iv9iHhFqmIRPt0OZ172MmZqEjs2/pHu0Z/hDMPrr6zk6q9dgD1uQvhYSCwnHNmfkt2oCESq6QrL55xRugxKScoWN7qKCYOaocu5lG5c1N2kohcIXuB5SeayJVKRi1QjLQkA0h1WlJmUGLzM50ewnC4M18F30vhuTElNarqGrhK0SThci+MZ2L6IgZRx5DOQisNrUMiB6cjurKecbz+DC5V0s6eSUwQX05NOWYqqLLaRxTHzOFZR7dlG7SYMrwZbi1L0LFxble0BU1Lepy0sfxdhf6htmAowENgsi5Z1QXkMiByLiM94+5jBamxXxgoN4+ZKmIU6IpaJH+4lzxiuJRyOWsgksZy4aor21SNSnJTDg9iWPDsRtYoqJnowGywHVoNyXj0bMyIBWCyAx9Sf6X4ETYh54RKelsYptYOs3Yl8r/r38hkKnCr2mKUAhRAYtZxWTZlsiSj/FyOHY5Qpy88TxyNDlOS0wP2OcXQGVHHmC6tfrBaxFCpneDHKMir0IBI20IwCnhaccZHh9lwp7lN4dm1wbxTrXACyfsLpAk3GLh75yXJqh+8nu/kxSn09aoTRevjR+JNO47grXqOcOI7u8TC+ZhALZbBUR1lBAV0xWgrhKHEqeRZRtZkRdOSVXSaV1APlOHmN9ZEy3Zv/xSu/vJIjl/Sy7tHbmcjZHHrNdby9bgObhgYZzY6SCpnUOh7lXIaSIb4PFtPaalh63KHwu58zvG4tXY5Gzf7LcWcczOIr/5tRjiZafyEklyk/+SQjGIZHQYvhh2xKzhYss0TIi+N4cUryWTkRKFmYnqXY6HIPHE14JjoRiWd6jlJ0hHJoAlekbTXhvobkE8DXwziajAXTaHYaqxhTZ0vlN8OjLPdaSTnLb0QwS3FVI4vevSseBSKWpBK5bHYIEUbDjGh4RYeIzMu9DVRVdVMqryUd3sPXLj+U6e0x/vGPR8jlM59vQlevXGENcoIl3piEoxIxAJ4rAAAgAElEQVRMcuRLeyC/lSu+ehqXXgYffjhAXW1ZqaFp3gST2xup1S2mhwTq0SmURhlxCmjpNKM5k94uHc2xmD0ZEiYkQ0No/l6wd+K4q3GMtzG1PZglkTxqBL2FzNhU+oYP4ld3b+WjtWlWf1KmedpC9gwLSj1TrTYpJFIC7lyomVSivjZHfbVUmKJ7jrIEDItaVbey22bHqk8oDhSwR3WiVpJIIq6kd7NOlnHHxbWq1Jw1JmzPEORF11l2Mk2oSQzxxVOq+e5lbYQKf6J367Mk4ilsfTJ/+NseTjntapbuN0XtcQ8P2zz/8ntc/sUb0UydjZs+pK21Ss0RI6YkvQTlsrBLLdVwSLM+ArzcA/c/NsLKdwawM/Vobq2aKEiDHuyUC1JiBU2ZHEyJS450IuPBf4gAkB/DchMYomHt9eE7dpAg/JgCXNToQJfLLcX+eOBvX0wEyl9piaQCLlTmpX4gsCDBy9DCuLZ8/31bHQWVhBRJRK13SHAU+FISTLDqqFcEFjw1g5LvlQEzkPwUZileOriwajYr33gsIJ6JJ6ziJMiqyL4viUn7VkckuMvPDRKLoADybCQgFUe3UNdR4K9/OopZre9RGnmFsd4hmlvO5M7flLj33qe4/n8u4aovHIYU11df/V1efulPAUxZewl66BAMcwq2XQ1OKICipEMnpyYwItSjO8nPWO7qyogogBSA6qFKUhlTyd9wBUkJowlSofnYYiMrwVTJxUaDYkXlTDlj+QCRkPdrp9XMWoonQyZ6uocu5CVPnBSFtJPFFchcnqvA7EL2kqAo2zMYuEK4VPO/fd2XNKSaeomGFE6ajWaUcYwCjl4K5FE9naiCuSMqYJZ8UcEzAwTAFKMScItS3IkhkxhVCHnWUEiCK0lC1tTcnAzr8MUsSflF7/Nrl8+3RCiUwc7b+PlaLDOEHhmnjBQlUi3ECJWTSl9h3yRAmmXXKOGEZJ1IPmcZe0lCFSaxnFVRqJQd2qogJ1lyruTcB3N2Tdos6bCF4yDWtDJeExqrfC9lwiE/V9CmgQBRUT734khUoxK61FoKhxE0yihRluJVWdwKbF6B6FWxIq9FCgI5h5VxlCWfsSSByihC0AUlay1JJFshV8mdEWdDEdCJBsWJBK5Ilpb6LPvX9/DEDw5h9T1HUjv0DtOmzGGib5j+5klMv/h2Dr3scT7omoLrzaNq8kFkxibUOpqOgSH3R2bBnoEjXARBiCxR+FMqMpXOvHJ/FAfCIxyJUNr9HrdeOo0fXDGJl76/mHSywIG/fJrjjrmIt3uGKQoxUcHjKarEoAmNvDrEeZIM08x6Pt3xHmu+dhFeQz2LTr6Q2x98lZ8/vY4Mh5GsPxc7LfKrCXRBEOUal0X2uwyJvepzMOwaXF1kr2VGLSPVAlq5TExuhGdQ1hL4rqUKLkc+/oSoXMpnPqHir14OYXkhbE1m4YFUK7ZFwjFU6JEepij23xFpBkQpzUWX/XxbmrdArlgldLWOKmdb1tGCQB2WY5QfJWTsoqlpO7r2IfnC2yycm+SMYw4nHTV57vlnGBsb/fwTejhiURILOZlGxMO4bgZnYjdEx6hucrjl1iNZcgBs2VogFhWtd9lBz5GIRzlkRie1QvDTYDA3xmBeeF1V9A46lMs2nZOizOxU2xzKShARtGev6KNR9NfiOetxRleQSnv0j2VpbDyW7kySfGkukchhDI/V8/pbnzJeaqV/opO+fDPvbi7h1YTVKFFqidHybqrqfdLVIdIJncnNKWY2xdREyRInxRFojQRnZ8t6eOH5D1n10RYKbphE3Qx2jUYp2y5aMk9MdtpFDa9UomZSM8vmGXz/K81Exh+hwXmChtggxGXWfSDnnP8Ae7o9Vrzzd7p37qR18mHMmnsEn27s5orrvsw9v/tvpQvslUaIGCaaJpfYxJZgaJo4hi6pDNnu+OvL8Mzj2xjsSqG7waxWfklH70lFKr8hl1UCbSUuqZm33FEFcWuBr46g804/vlMEW8hgkkAqqmby7xSSMoAuaoB2Atc3lAWm6n5cqYzl+4kCYCVQSbDT/2PWqOZL8qolGUSDClYy3j4foX0+2RIqKlsf6gWrhCa/KUPooHtRgVWyjZwpdaOkIha4t9I8qCJCDk5FDKFSZASdmqWkiTWvoN5vPNbLwsUajz+0jE0fnsGs5m3E3Bjp6pP5yxP1fOv2J3n21acIWTHef3kdX//Gtyhku6FqPvG6S/C1Bfh6HSUnptxJ1XMyBHotyfBIzXV1pRolkPL/zdtcgfoURJfHIKv+npi3aMKSl1mwSvxFXKOsYNcgKFakls199osyrw481j8zZvZD6LJqJF4Lbl51yJom5Zc86xCaUcIXtydluxaslilgoCIpHUDLlcAtqI0ybdTRpEBQa0uVgsnzMGV/XM0OhRQra3n7SLE+hiTBsqhBqvStfp7rm5UvKb5cNCeniOEK7dlnbrHvjIr1K/IZyesUXoA8V6lAlNCCeh4hpcj1HzNMVSjJmZS/J5E7HgRY6aqMQgCdK50MSYiSvPfNwSWLljHEEtgTx0dhc8udET2CfR2qVMQqm6BJ56106eVZSOCWffog+Cv7eRktyCzdUjZGFblfqaorL10VT8UgwIhcthQNUjjLM1BOg4J2ShFSqbHkPHg6nhLtqqgSKUdLHTNp4BS3k4jv5J6vL2GJ/zyzuu+CiU/goxK0VLM5FKHjwq9x0+ObufvpXnAPw2g+Ec/vwJdn5MpnJJyoAC9R18zXxNOpktArYkjqXFTOhvx8K4Y1sZJHvz+V2fkHiX14G2Zco/UnbxKedDBl6aDq5kBiNvTX0V6YRWN6ATtbkgzn+mjL9DDVfofX1nyNN350KhsLXVx124+Zf/g1dI20k3fnk6g7mWLqQJyybE1IkWmgOWHCURM7PIHreRilqkBXRD5uuSKlIpFykZAQtXyToi56CAYyKZLZvQjgYYr8sMCYriINm27Qye87w1KzxGwPXYirpkZZydOqoIlhlwi58rlGgp5W7qjEI1X4yT2TWCSqpB5RI4fp7iIR2crihRmGBp5mcPAFzjrtIJbOO1AVzitWfMjIyMjnnNDVoTRRy8hhi2hYpzC0G4o9TDtgEied0snhy5VKKP2DGQrFoeCSS+MUTXDS0kaS5cBaW6wr+iY8dnbZ9A+OU18XY/G8BElZd3TLyDjMkO5CSFf0kWUnjv0JVVYPmcwKCtJFRNKEQi30DGjMajiNvWK04XbQ2HCw+v5Pve7w7Z8+xoTVhpNqU7uUtbMaqG62qG7UicQzVKVydDammVqToMmEGYKqVmhcElLlKI+Jt/E4TJTgvVWwdr3Nnl3vY9sZ0XFhdKJMXf0kFs/T+fF3O5mlvU6YBxjc+Tr1critA7nrD72cefZNNFebGLEanv/3Cs48/zp8q46Vqz+iuVmCRIaUJUQ6Wf2RTkMIP2VKwgjWYUyLKWrX8xvhofs2sGW9jpvvRCNGTLwObB9H7P2EjCIHW6A/gR/VfawwtPJyoMVVSkkzgdYdBEyZOUoy3rf6puxRhVDYFXQXAiFLl21JQpKKtipogpRiYEEpgal5aDkZREx1ViTYSicqs2ORPAz9Hxfvs31NuRQqhQRfAjcEd6iS+EuqW1Q0KsPDj0j3qSsxHN0JOkqV//cRVMKSDCsFhprVhjEkqUk76tsk0z52aRMnnlDDHd+tIbv3WKr19+moqSc3PoMtg8fQNT6VyXMPYFLrTJYfeDlrV8voxCDUcTTR+CnY3hQcsZdECF3/GfhsTOm6PQkKEvilgw0ChoJJlfOSjSYJXZtQ6IQhM3U3rgoDKWpsYclK0JHOXKsULOp5DlSKHCk9KxC+EALls5EVIzceyDJL8aVYydKVy2qNAthxjR5VWOl+vQo+ovWoMI//z8qpRHVJdPJnAmvJ51xBPCpFmOXbym/dM0xcXZKgPHx5DYEMtKkHiIHkJoUESBck4wTp0KRW84qVzl3Ju1U6dDkfktSkNZLzIFktIPB99vMVCGAEYI+8ExlkCtwpMUJ+ybqcG8GwgyQr83vPEEKTeLDLZyQISAXRUdWMrzZ2LDVeEO946dY0PJlVKVU0ec3yJqSbtwnLbByNsm4p6FodOJH8VHwxLTDmkP9fyb8BiFlhRO4rVuWwetLpCwwic0qBuSvWieJ65TrKn14QnmD9LxhcBMJE8rm4pBNJxod7wB0iVtPHw7cfzhHxN+h+8FSmFR3CtVLoptgYSzLn9l+w6PjLWLM5AcbZED9RQdnqLgqxTci8qvwIlA3l9crPVwXcvkLts4pZihtT8Yg6Wse4/SqTU9reZuSJCzGtPOGT/ocH3x/gjt/8iZI5jUjr0UytPYq2gQ66+0usieexkhpzdZ+HfnAobeZrPP3i97nkh9/gC7feyYN/XQnuPEzjMGI1y5mIzgPRclDMeoOQHSEajTPhZfFdHTMfU7bQKqGLLKudRbdtwr6Fp4cpWZLBNRLyR9JzqUdd+WwlNoq9tLDahM0vm4fSL8hn5+aU3K0jeU7On7oDPlG7qO62Y0iMlTpDdFikmK18KY6FQL19JFMZEtZ2TG8NJxydYOumR9n66cdcfcVSFu13ELlMie3btjMy8nl36GoMFuzY6CELU7MpZ3pJVnmcffYMLroEevoqecIsoxsuNbVRxoQr5EFTGua3BXG+bMFYYZy+0V41I2mvr6fRlJlSCUsY2nZYdRiiImWbJfL6CI7Xy0P3f59vXHMdg7ksI2ODTG2twcRk/fqtTG8+hLA9F02rZvfQTn7/6N/48W//APZ0mPY1sPYPSNzpGmINEWUYZkTzxGIOtYkoNTGY1moJj46OTqiR5leIu6HA5E3OzmAO0gY0iPjRMLz/1gDvvLOdotvI1BkGN16fIuT9hQb9H8ScjWrVJRZbRKZ0COHQUgb2ukyavYxZM2fTN17g2JMv4MEH/opPhrC8EyeKJm51EqfkjERcyta4InNMEGIXIdZ3+Tz6xy2sXeGRn2jHtdMkqsJMFAbwvb6gM4lE0JPVijDlyzpWPghMSo1JmNaFuoBYrskDkQSYxjRFitPDFS3Ogvw9eQ2yCqVjlZpVZ1SW+aN8Mk4yIDxKB6VIbEVcP4Tj1QdBSOVnCf4ZRYIzBfKUpKVioUhKCgta4EkpEPa5FEVw5OdWGNlyV0wri2kUMeUC6Tol2TmWXWA3gu7IGkkFHTREd9pGC/u4utCwgq7Dd/xgZK1058VKVi5oH23NPbzyzwOJ5M+hvfZtCjuGiNYehJc8iZ0jbRCdzS9++SSP/Ol1xjPVeHY1jfMvpuDMo+DUBV2YXHrVsVUgfd9V0LeCrNXOmtoLwfXDikSqXIcrMUU3RtRalyYzUrGq9I2AZCM4jJq1S/cm5M0gDhnGCL4vBDPZldaVz7uCxRWPQKoaT3mQCyQsPAWRVN1nX1rpSSt6kxUYWhe1O2Hki5xvNOgoVV0l30/ejyRT+ar8tiZzYAdDF3KWdDaiHrZPQEMSlZyvMqY8Et9XCU7geMcLq3MRjFmksPQUehDkvwoyoMYhajAZuMhJVx3uCYpCpx3NDweTgX0ggsD/sd2Kh6MStQT+kjCTrWCjqvLMpIgqmT5Fq4wvYkGS/OXnOCE0J0HYMQi5khaCs+MYLiXLx5ViSsnXBi/R8j3CSudVw9ZiAf/AyOLLPVM7x5KAk2huwLoPZvsBNC5nXLTQpfuXVTCKLrpuqCLDka6+wpv8bAvBlrQq01/JMhU+ninIjjxTl6TnkMnmiLU045R2c9SsPp64Yynv/3IRh7VkmOjKsjuvox10BO2nnE39gefjeZNI5s8nlDiNkboD1dx4X+OtuUUMzw4QFU3H9uXkSjLbRwKsQGAynvAM/LxO3BpmydwR7rllJvl3LiXf9Rq2OYUjT7sSbdoiVn24lxW7ooSsdmITLqO5QaoW13LoUfPoqIU/fvdejpyfpnNBO0uvuZqPNgv6NQ9GJpGInkw4dgDDAqnKeZZRk7jb5aIYVkwBjDLDTsokRQZ0sQDx0h0pzgzK5RC+IeZRARIYKpQJiaBYSPwExNNdzro46AmcqWHagvoEd8wJlSlEx4KRnyKRxtCLwjeS8k4+zzxlUT2Vs++nEKmwgCgp/yMjw0F0bQvTOvOE/TX07Pg3Z584g12fvsaGj/Zw7VVLWLBwP3p6e+jrHWB0dOz/p33qZ4KtlRZKVZmBN6tUacGNEdKMnOR9c0mB3oK5kwR7XY/gqUhZxnOz6EaWadOqOeOMek4+BbZuA0s0IjybTHacWKKaoaEsnZPT6tDIjHx83KfojmMzjhHJMbW2iQQmucIoDdFaIk4YUzKp3HHJK1KkVbaqBJK75bvfZuvWXVihEtOmhQnpDm0109n68RhbPvJ5d+1aSgxRkEQlEcabTXjWbZSLC0hZtYjZj0KppYgT9rvsEGtFtFAeTRsknBgnUZsjUmspmz8/ESJUY1KVDjF/UhPTa6Ps3xZnWiyo40XTRR5llYzAGaGRj8jZjxKni5Cjkx2Pk246gcGuCFdecit9Q0U27+lXmu9vvLeClrY2PLdERI+R1OuD8Z7kWKW2KsxzeVa2ePuQJUyeFM+81M+aj8qMj9aRLVoK9uod381Qfi/h6iiN7VOob61Tjd7IBIyMB9r65YKPV9BwRqE0If8tsbiALsFIg3w2H8zi87L2I13QqApEZrkmSIxhB89x8MsRFWQtq4BmCImnFJCx3Cq1uRC0zvImCujClHckoYuVgUCLcvglsQS2ukFbE+zoS9kkx01ymmryJXD6QfIRSNCTosMXAkwY0xdGfZAYZFtfyHdlz0aTYa7sIyumuARCXzX+urhmeRqlQokZHVm+dJHLNRd+yNjuewgX8piheoZoo23u/2PvPeD0Ous73+9p73l7mT6jbsmq7gW5YozBNmCbDiHZBJZcCAGyd5OwdzchuUk2u/tJ9iYkWZYPhBZTggm9d9xwwZa7Ldnq0kgjTZ+311Pu5/8854zGBsswWmIc/H4YxpLecs55n/P8269czzv+w/v5xEduxbC3EbZHKK19HUZyG769lqYn1bnAYC1CNdaQEYAWaLYM+TwJEoojpoKaXA8JwoqFKOcle4Ala002FanypSqSFrYU5gLkk4WvZXblUsmZ2LJpGQEdAf0JfUbeQ0U5kVXVrlhSbXuCoJbrqASf5DaWijf6b3Wp5AAEoCf0iFC16mXuHCp7VylMo/ZIHMzlO5eazVrAVCqRGfxQUNjxFySXWTZ9SfQ9zEC6AKGWDVUBXdS05F6W+1Aj8TQYWJXr+nWyzqRb5NsqYfBl7m3v15lEeBqmbJw9n6DdwUykCaQyTx/SmAJJfPwCdERr2SIja1JOWZoGkqoKXcrx8d2qFrxQ5b2L3cuS8BLqdC1lb9kmsH1aeKoNG0pA12JequvqCI1O7Y5J9T35dlWZbqgESAV0QdWnMT1TvUbeU2MlOorOpqpeP0GCrB45qHy5q5glpjA/1FggmpZF42thCHhybOrGiwB+tVn6BkbpuRlqhw9w2mlV/vmvz2F157vsv+tDiqq65tyzGbj0CrZe8yqONmzakytxeQ2jpV/nkCl0Q3FBlPeTay5gxx6WYahEw1MdHY2Uj9Bei+A4Scylg9isVjCtA1xxdpmvvf8ivOM/oDw+ycED42QGBzFLq2mnT6PtWWTsNqlch7p9nIXaHBmjxGUvuJI7vvFdfv/P/or7phrgDENmA7TXkU6/BNc9gwURz5JHUnrmPaWrIKh0gWHI4UniJl9IU0BrRlt/T3IfmXlVQatgIyyEdkdRh3sympF7optSlbUnWAq5k7omCSWTENC1m3SU76osHmGqpEh0UipBFJCtzMw7iRa+XBtZc8pRTe7DJpY5pdzwVoxNceaWgHZ1B3f+8EZe9/LtzB/bw6P3HeZtv30l2848nf0H9jAzMxtV6Kfih66AGRHpXbUEJQsRYflok5Eb1pgnlUzgdRN0lI5qimwxgeWWaTerGN0M7VYXN2vSqR+juC6P4Szwx396AWdsg4mjsQheZNwSSgNOr1W5DoU+6apV6fVaWJZHLm1TyiaVXGkKg4zpUEzapPTdgy97v1pbPh3PwE5JqwMOjh/gy1/9BJ/7/Ed5eMcxzfEO1wBi2FAEAa9Jy1kQEWPn4QxcRq+SJ2HKLE3HDwUkTnuYmVBZS5Ps4eRFnbKDU+xi5nx6rgBu2rgFg2LOYSSVUDXS5v4SG4t5hg1YkYYVfZptbVOn2tzDQNpSXFs/8LHMAj++8yFuuOGNLMwH6vjXbRzg//2vf8qb3vAb6to0/SaOJZCOtOYxR5WRqmbNrmqbSqSVG1bUqxxjWP1NRWKmqxnDe6sw68GxepdDsx7HyuJwmqTcMlhodGjVPdJBlp6A9MvKyhhTWpzdQEnFBq2QsC0UkwCasmtFZZF8cYJm7gaYIqqhAoO0dKPMVM3s/Wj25urfCjWpN2zlRqSkEnVVov8+/veY0hS13GOAm95x9Kao+JpRC1MF/7jdqdvzkoCq1q/8IRpbnhiWxv+lv/RQskPVLD/GxtUzvOnVLr/1xtNYNSifU+GWe27hr9/3j3z3KzvAWw/2dkhfSiJzEVZqHV1Lqu0ls1h9EaLxgEaL6z9EOIB4lKB2mHiAGymoqW8+Ou/Faxa1HBaBftG1VNCiEEtVj9H7qHOO7i6pAuVKqdtuyWdF/OF489FOcLJDRb1r1Sp8Ci1LR1x9bOq3pmbpc1IM8hPqkItoaH3O0u7XBYEqW1QSpi+JJu6avq2rd3XZQi0jrcZB0amo6lAisqxo+TtpIcvGucTwRrWsBSAo5yLHHt3MimIZzaCjoYLqrouft+IJRzdVIOtR0yc1QkFHUllD6vnSGorsL/WSkhWtsQVSvcq4Qr9fPFuOE1ItxqK/nTg6x+tBRxlVpcv5q6pdvVMUNzXvO/5jlM3o58TfodwL3hx2Kk3CHqZbbyj80rZ1bd71W6fx5l8v4aabfP7rH+VvPvIB7t9xAET9zLqEwexrsdxzmDHy+KrVH69VDV488ZDvZsn3u/gP0s0xSBgJzLBNEE5jBftZURzn/G05XnTZNs4+UyS222zc2kdGiETi5yRYkXSPeu0oO/fs4Z8++TXuvXc3ux49TKedA+GACxAxtRG7dB6mJ2590gGTjVi+93idKqCKHsfItxaDZOMW3SIgJNLXiF2+A+mliUGQ7CUaU3ICR6G/JlkzQlGTe0KYCmJHLGNFN5nD9A1aTWHKdHGyGXrSUpGZsjQmRfHQaNGaf4BccR8Xb09w7UtHuPm7H+Ghe7/HcCnJtk0bOLx/NwuzU7zx9a9k48ZV7N23i4mJo9i27KGnHNDjG1P6e1IFnAjopjKynyHwu9hGiaSTVcl3s92g5+9RCOMt6zfzoitGFZ7jlruPsPO2r8NIknf957dy+WVQntPbiQCpwkA2GZtAWkwREV/mHYFwuVUmHyjd90zCopBMkLFNhvvS5BJa+E0Vc6FPKmHhRgmszKydFEo+UsJYrT3Hrl2HueUHe7n33kkeebTBTDlN4AyTLK6ja5boCIDLGsAwcoRNQWNLK8fHTIWYaUOBTARfIe0cZTctzCd5idgDZ3tYmR7poiQeNqsKJjkfVmZg2whs7Ic+Q0tFFGjhUhMIlkIV33HH/fzJH/037rzjDnUy6XSCZqvOS695EW/7nbfywhddRq6QputJa87BtbIKTiTXTG8oupqJNwfT6OJ1Fkg4eQxRMRJOv+yFolkATAQw1ZGADofn4HgFZhsw34K5OrTr0JzysT1LjTz9lqiW9fDqHqEIz3ctjK5JKAFdfmQPEwqYbGlSgXrimid/fvqHUG2e7qECTrw5neQ9TumfTvL5ag6ekWpKyATzhOJA506RThxlfuYu/Nn7MQfFT2gWJWuV2YqRu5xMZjvJ5Ln4psuCYBAiXMhPPc6lM+mf+oQI9Leck1R7f7wmfvobCJDt2X7ExyBrYfFHOgO+ieXJJDyyYF7670v++9k+/l/azze6pEomrUoV6gkMO0NSSlPvOI6zl3TuILOVW/BqO9EZujByLiWfvgR6Z9Jo9WNki3o+vIyHdF3CTojlWCSkhR2W8XqTBP4kljlLwpmjcfxecEXgqkzYEe5yRc//5XgkEZbuQE+wIdKxG4S8YIzWYqc3UihsZH5BOlkivhSZnSxJWNUhq85BBEqIZ0qLv9UTojOLx0Hx/RYlTirQRy3fKO/Wr+ooPJCKfaIjIF01Jd1sYFjSM5OiKhoNqSTYxLB6JIJJXHM3Z52xwJWXZziw92vsfuxmpo4eI+3arBpdQ3l+gUp1nou2n8fYaIl2q4bv97As4Xts7j79jvmMX1LcVtdnIrMpoYqprFAl5D5uskWzItCrArlMXjGyur1J1mzyueDCEte9LM0ll8KRabjvYfj4P3+ZDZtP5+KLz2DDeqgtRPVBKAL20i6SbNYksKRSF3qEiSkUJzkCX/jPHRwzJOsKR9KiL+eQcSGlk3KFQE3YBq4jRAu9lwZejyCQNodPJu2SsDOIxk21Bt/81jF+dNdRfnTPccrNEnZmHZVWEr+bIJEt0K1GFZATYLoGVsrAydoKOyb4B2ntSyxT60JTM8UaSv17Nhlg1qcZzPSTMvXMfSAnyUeDzacd4erL85Sc4wwaLr16gv7sWprlkA99+B/56jdvYq48yzXXXsd1113PCy+/XJ1gy2sQhKFCVCvdZBXIn+zaE49DBIghZqidEB7fBTvuqzM9L7KjaTp2QNPwmarXKXdM5hsu1W6SlozPfZRHMp2mohjk3CSZpJ6Rt6v6XlMUPqHGTXoEbanUNZTYEO62NF39gMD3sZU96EmC9skCuiqul6hPPeN6XcYTThbQ5dBbonAn3DKTtB2QtdskzQp+d5xOe5zZ/beLIw6ZsdVYiSEarQFsZx2Os5a6dC2SkuGf5BZ8poC6WNEu59zkPv3lD+hLz0xxqdWITqszCrJYAQbjbTcK5PKcOPgv45+bVO0AACAASURBVMr8arwknkW1BICYws0myQpIvt2k3diLHxzCN0Q4a1qzTwwRPTqNZGIDCXM9GH3UPV9hUZb1UBgAjSCTMbzcCoKh8XvztJuTSlwqkejQFU0P8fNQszuBJ4tGg7Q6kvpFTppkcgg3NUoQ9tHp5vDDEqYo4flCm9NjYB0AdEdJWt7qrlMj4kVKzJK9SDYXDUPUDazoHl16vylpVqHvirqnaEhIBRcDeEX1swleg0QqhxHk6UiRQ4KUMOMEWNecIz1i0ulUcEMbJ2hA9wgj/XOcubXOaWtqfP87H6BePogl674rBWsKy7So1+sUi0ma9TaDAxnWrlvDyMgIBhtkOz+Fh9xY8exKzX6k0R09RHwj1aPTlplEHkPctGvzJPrbvPHNY7z9d2EgD5UmPLKrTqqQ5fF9VYZG8mqfVDPYiqBYhX6i+cnS7hKQktrIpTfsywwpqeZyoVJCESU0D8cK1M+KkT7SSYu0KzxJX82WfeFthiKI0qY9N8660WHWrFxPwtKbWzeS4lOjjRB+eCu87+/v4I47JyG9BSu5Cr9tgS20LHlF1HIUBQE1khRJVhHHkHafrEPZfKStJx29qD2q5r4i+TaNXRrGExCOfFhKBD8e58Ltdd715jN58docYm1i9wSZmcJK5GnX6zT9WYr9MhcSsVsTT/jiEsIlSzN0U0+1KGMt7MVcM0YD+XRMV90acyF8+fNdvvSF+5iclBltTgnCGI5DTSK3tBiECiXWhWI0rOa8slhrGjCnMiaZEYpSXhTxA7G0TeFJBiA5o/xI/1EUlaQ7p7q7MlOXA4talz9tGT5TQNP+u7+whynf4dM8pO0myZvXCwhFAEdNMUTmtYFrtUiJuEhYxk70sBIm7V5Ao+WQzozhJIYoV0SJTK7301fBJ+tQnOinLv8Wjhu6T3eOKng+iw85/6UVulo48qN4UTIqEuzFkwP60mD+bB//s3jpnvmjNXAi0mCIGndKrbNBJhvSVzRpNCcwrLZS6BNeebeboqeAYNLCTmosxzPdo097A9k4SUtrVSjdnRDDCUkmQmxTuro9HMuj3RDRno7qrIrMcFcMTQxIZVzma/O46QyWnVMA1U4voUChvuyLQeJEqaAmNhojonBdAgBVRbcUoNEesiRYL44uolFLPJVSpxLfrkYDy5rBEBfE3hpCP7M4WVKBXrj/StI6g+H1EYqjpdTqym+oSdc7DP4uBSROpUtknZCBfJft5/ezeWObduNhvvDZv6VWWaAv5+J1QjpNKTozyreg0/aQ7n2xACtXjrJmzRoMVreWvxuomZjcTBF3U8GOI+qEKtMl0IkYhYNj5xWTJOzNsXKTw1vemeeNr4bde+Cxx3YwXw8YHNtEYBVVQK2Upf6W2YaPIdQWqdAVoCNQQV2jOR1MQfTK+0rL3QiwBb0paOegTRi2GRrIk0iEuAlDxViBUSnlKccgZ7W4dHMfqcDDCvoVKlZGHzJjTwjNOZLFn5qHj31sno98fAdzc8MkC1uU6hANESaQ85W5TOSKI0FdMhFRuhI6ljKQkGthQdLUZetiUdok49ZJZJIsyPulXOg3obOf/PAcr7lyFe985Sjr5Ljnu+TwSeREtUrAXy3mKgsUCytpdX16XY9UKq04ve2WRr4mhbkmo7knLcKIB2p4VM00AhV65Ch85XNH+dEPjxB0V+LaQzSbHXxfxCEkKRA1K41aVuNANcoW8JGIVsjwRzYG4exKxSqiMSGI1rwAl1Ii5BKJB0VzUDUVVRFdgGDRbPDpbvqTbRZqjPgLDuiimfw0D6GjiC6CRm6Lwp6pQHV+RAEWdccgCGk257CcLo5rEoQmlqBmSdJodjEd2XSePqCfvOW9pMf3zNv3T32GqMKd7HHyhGKZH/pzvOypn79YdauWu/BWZAZ7Yg3E//58hf6zXGTpEDl6FKYSNw3EVFQ/ARXKDtgSUJeJ4TqYSr1PqG8R/U4Vc7IvLPcejJOJCDMi1YeiLIo6YoQnkELINLEM8cjQnuqShIpiZRj49KTVbAuo0sQXPpmdwEmJ/KrWzFHswCftf7IhCn5EgKYhloyIlQ5DjD/QvzXWQK6A/I67gDEWQOM5RN4mYcxgKoXDtSqBEICjKlJEWEgCumwIbRO6fWClMXwR3ZrGcifJ5o/huI+TTrZwwjT1+VmyiS5Xv3gr55yVpl7dxedu+gCH9leUZXbCcmg2PLJZERnq0u12SCdy+D0fyzJJpaWYHjuFgK7IurLhSRAT9TD5QqSFsYSiEP0zYmUpg9Z8l7O253j9Wyyuewnc8+M6+/c+gZMeoNI2SeZGNBVIRjkiYCRxUSVvMj8XsYVQ8b9FkEGqUOnYqsJcDsEMtXOi6RMELXy/qYQxJMA7iZBU0iKVsshmkpT68ozkYW22TNr3cI2VpETbV2KR4Lg8QYKL5L5LJp3n0V3wD//rGN/+7jSt1igkhnUAU/uhLD6tNa5QwAKBtm1M4ZiKx60ENMshmdK0bAWMjbitvY5ILiZppDL4aeGzCchgAkptrjx7iD/+rQKbCzAsY3opSlo1Or0Gqb4C3SCg1hA3ohyOJRxlrfAm96RgAgRkoYJvvKAVkEOSLC0Ws2DmECTDNx6DL37mMfbdJ3Op08mK3KcU5qIkKjeJb2hwUPSjWEGq09HEyEi2Lh8sz5O3FYqcCHnoHwXaWaTeKLjZ4k6jzCeEC36ylvPJKkQ11vkFz3hP1k6Uklx49GrniHnA0XKIHM9E/rzXEPqbpxyRWvWapvxJd0fAMPIlneQULMlCTx5yf5ad++mf8wzXTwRhfpkecctdrTkR3BFg3FMC+vPB/Gf9xiJgmKpixEPDxLYtRPA06BgqMc1ltUyIdExV4I+orwhtT+btEqwidPbP+qmLz1Pdyw6qZBW/XykMlICCUBHljyZevYmZSCrcjS/3TWiScBO68dkOVBdBgnZHGgtS2EUccNlfVdWvi+ITD6G3qo6qr9kqEehRpS8RYDAO6FqDJwL1qTdZFACI3rRDKqjogO6PaF5GhAnFibwVJCBVRf0zq3wBHKaxzAMMDh9n1eoa11+/kXZzir07j3DnrXcwOb6XbZuHueTilYwMmjz0wI94YMd+ddldJ0G7LXrwcly+inUyktYNYYk3kuqMnEJAj7mlcrmkxaAoFzHIQG8ERjJB2AlE9063OzIVVp4Vcv2vD/CKl7tM74d9T8xipXJMlaskckUSKYeuqjpbWoJSaY7KTExihq2kEAMjoYJFQr551VYW5LLMRgQFLlW4ZGFaFUrQ7xlBvxdT5HNJstkk/QNpxsR22psi4fVIhCO4oqgmn6HoVE1sSzyoBNzQr9bGV78OH/zQER68X1TS1mClXPwIPKvOTSk39VTbSDoAqv1t2vi+doKy5aKLkEDQJaSHaQe0ulXlq26U8vRkQbfEZauJO1bgwg053vt/OWwbhrR0brw6RtBQX1wmP0ij45NwldK5hmEImFI0nKOxrIArJanWFboEzkjOLULTzppF9gGfuB++fNMjzO2WG3QEcZ9Rak+NluamyZzSd3FkzqPeSuhGNTzfoy0cd/lbJbSi0eKxbZASX1GJS6wSpu8rRaOK4bcxQv1pdoNnAsU9Bcb7c+8pz/iCk87Qfey8gycLRlnoyj3vakOPuFMvQV+MlWVjkfFAXdakQybbp+iY5YokUSdpa5+k5f+Mx/4zPMGw4vXz05/8bAf0p3YonjRDVwmmhamATdKJfwpoTq37X3DC9zNc41/upwi5WipPudebygRE0QEN0Y7PazZKdIsLyUeYWmr6LHN12WAMsRF9+i7WSc9dNlup2GQ/kIpceu/R6FD7wotnuqloeIK50Qp4cgyOYj/4wiePjZ3kexaUt1A/47HMid54NAKPGBNRTaEY8qGwZjTgTZMnRA8hEm3SQLAoeC8Bz8XUF9lrPR8rtFQwV6aREWQJWzYDOTW5YFLkiJ7EFIXMbtasnuCsc8ts3BiyZfNKHn9kJ7f+YAcP3/co5dlpSnmLyy7byEuuupC77riZRx56gl7HxDRk3BEQhF16gU+xaBP2NEVRztnzJFkZPgVQnFA1fAE6SedduKjCkdTyjou8Q6VLnsHIpLVQU+0QFA5w0StdXv3K7Qy6Nrt3emoW2TW0Bbkwaaq1KsW80K1k/h4FdJEuFPUwQxsDKFyEJ7NyobeI8YBUjVJWdnDtgIQtE54uyYRBf1+W4aEC+axLwjGU2VKfJIU0qc/P0W24ZFP9FLOWCoLCXfXNuqJ3tUljk2eqAh/6IHzmMwdYON6vFn2Ml1A0BpmJWx0sx8dKCJpRLoOIj0iiIQWZIBkF29jFskPMlK1cdzrCi3RTuuUu0pB2l3yyTiYc562vOZO3v76gDC1Fwz4tABKl2GUjFseG26HdbWKGLpmkyHVGgk2+xmppOo9cVC0YouktOoDMGkW+OQcf/OIED9w+Cc0R6A5FhhHiEDqvW9pSBfUSisuvTCy8DmFQx/MDDKHzmYJhiLwy2gGe2LpJyy7SAzXkxlTySUuCeZyGqHTz6W/7k7acVUJ/ChOjn2WnfYaArvzKk9FOJxuMYjzIhRe+a0M7A3WFzxclPG0Dy8xghS7dag0jL0phS4AOP8sx/Z98zi+6w3Gqx6rmvFFQjjfqxd9yuRM/NaAvztp/yToMp3o5/s++Pmqrq46d7F0etmNimw69tlTEYm9aimRcI1yYJKgi1GNrLQclWSt83WU9hJAvHbyo1b6Y5OuOrDaPiESWxPFMdatCQqUCqGejokQnjp2yt5iOaBSEhFKEGAYJN0lXOVJFhYai+cX/LSWLBGM9go0rcaEYipujekPl+rU0qD8FvyseR/LRchmEiSubr4jIqJdF6n8iSZISBekudB5hbOhhLrukxYtfErJpU4r77n2M733nTr73zfvUKRWSSWyry1lnr+aNb7ief/nsP3Po4DyBdDuNJLbj4IjYFTWGhvt42dU3MH7oKI8//jhHjkxgGMPSK13eQ8AAi4wbEewQNyrJcNQZSTQzsFwXvy6CF1IOy6Y/DgPjXP6qFK997fnMHdIxTAK5CIpJx15Gz72eT6dVIZuU/MMn6IpqVIJEIkezHdD1LPI5BytoUq9MqRl6PpchkxJbzICBYoaRgawWAFEBPiSbcsgkNWVN9mCZcQpmq9Vq0aoLCMOhkE2TFwk3hams0fTKpOwSXbIseHDoEPzn90zx8J2SfQ2rKYMU1qp1rEwn2phOgJW0MB1TZVKe9METNm4+iWH7tMVdTarlbBpqLSiNqoAu7yXJcilTppQ/SMrZxdvfeh4vfsFKsorCJssrQa9pU0xndUXutiJcgKtZBprCfYK+LAI3QodImFQbC9oMwfNJu3kOtFLc9DB8/uYOO38sUqBjOJZFTzRCRMpRZv51YSjYOKG4qcksSGKVtDGEtxviKT1ryRItlTGrm0uCeSgL8AS6PuYJn+CM6+coi88lLdNlrcRnrQgTzq1mOShPGKk41FxiiZ+x5O4qAOn03fSSWKJKFwi/3sATwJE8f9mP5Z+8/k6e0pJc9nE8Cy9UQ87n8gk8C9ds6UfGO78Y38iNHbWj9cRYBz41MoyY83qtRMwmwfEo7rAgu59pLPQ056m+u4jnrT4zPqCYIhYDruN/W0IZ05SlRVVD/QnR8xYjWtw11LLJ+icaCSt+v7T2pZKWIkfbEum4FVfjUcu+InuhAKvQ7XPbxEybBPWAXNKkWReg9hxG3lCWrEoxU0ygEoLil62+y0B6Dsu7i197XYKLL6ySzTzI5OQTfO/7u7jzjoPURccj2gaG+1KU+mwyGYtmo0m91sUyCphGQlG+O16TTdv6ecfvvpWh/jEeeeQx7rrzbh56aBeGMXQKAT20llTomqskS0MtAJXdyPWRVqRsdLkooM/A4HFe+uo8r3ndWo7s1omYxAp5Wr0NHa9HOmVRyplU5+YZ7hPTkB71ag3LFsBDkpb49/oNzGAa1+4y0N/HqrFR+ks2KQdkHC34sUZFeOmQT+u/E2UgT+D/lqnGmDIaqnZhZrpCt90km0rRVyyQEUlTdTZt2nSpKZPGPLNV+PM/7XLLdzxak2mVYCpGnOlrwRZlmRRiJR2VUSbSDvWOULfk+nhQSODkBNncwZesbWwY5gV4kmH1oGDdutDezRWX5/m1N65h0wpZYmJQIYpfMnBIidK6an1PTVfoG5I2kmiTi3mHOG3psYEqwg0BjdSwHUk2PDq9Lim3SLUt6GuHBfK896Pz3P5wyNReIZIPYEjSk5bvAHpzCxqVLzreYVZxfpVMu3Jz0raZApCRcYLilHrihy5fpmTX0TBrcYavYO0R0jQ2TJHqXxudPBcfSphFw/UjbIf269YBXc/pNNAo2lh8kZgVbW1XWVcqLIUtNptaZOTnf5xaMHvOB/RIOOWkIISf/6L+yrxCAcwW7z0R+4kBs/I7kv+NBIZ0BRsVarF40ZJqd1kXTUkX6yo4Hhvq99HreinSfDFYL7VhVfKPkcCPos4sFWGKoroK3ELfjYL6ouiRfG7cuZTnLg6/fzLDlWpTAK+imyZVlN/GFLk/oTtXKjh5CztXp+U3tAypGMr4q9SYWXIDu3ecwdx+zjh9kuuvDdi2cQ7T38nOnQ/y4RvvYv+hE30AOZKBQpJkysOyRacjQa3SIeUO0m6Jv0WHdRuGOffCtVx2+QX0ugFTk9McPTLBt751iwT05bfcZYYt6khy+cW/Vy6uZDnKUUm1yuQCywxWZoqSsQhQoQZ9M1x+bYZrrx+mUQuoViu0fQs3nccW9z+pAj1dIHqNNn1Ci+o2aNYrSg0nlUqRLeTp74dG9QilgsXo8DCjwxZFUQmNvh5ZJa4SyNddADMICTyt3CP5mO/kKJumUkfrdmRe75FJCQ/dViI2Pb+FnfJoBW0143eNLDv3w9/89Tz3352hMSEysTJBFqlHcVgSz2jRSTY1kEN040UdryTKNtGSF66leBlIIGjNwqoS2X4bpz2DUR/ngo19vOmGdbzgHN3tnpmDY8fHGRnJs2q4uGj0okayahK/oAK9BHSRghQJU619FGKYPUyrQ61dJpVMKhyAJCW1jgThJLNteMdf7OLB3TaNWhHHGVLXXrBaStWwMhPR7GRWktO62Jr1EaFQY2WriPIi4DA114rIm0vb6bFO96KqW1S1ig72czSgq+scnOCqqtCu5m9RhREXz9KtUH9lKgMV2cSUupkR4Ilm/LJb7qcW0FVNs/wCf1l7+C/mRf8mTuIXc2lO8q5y32mUd/SkpZdROc5Jx7WjigH9FNkHxHdeRn7C7pHYt0Qx7+c8A2l1i/iKTnojxTb1W2JIJBW+pIW0tJW8uG4XKeTyr3ECrX9rkxj9Kn2XxklJdN+omzIy45ESSdkxP6W4kKeqTbFFIiV0ugbd1jxet6KsmUdGk/SCedrBPJ6SZR7C8NfgN9dBJ61wT1awm/78/bzl11dx0TlNBnLT1KYP8P0f3sI//csDNERZTqUdgg0I6B8QFHsNwxTbYVsMB8kkh5ibKzM61sfLrruMcy5YSSarlRc77a7Cad14443Scl8+D11vUHIoIvbS1LNZJckpFbquCrW9nFyVSO9XgBSpKdadF3D29jxnnd9Ho1tTwF+ZjduOzMS0jgHtFoWE2NI1ydoBfQXhknmUy/MMjQyzfXuaVh0yMqMQDwbBUMSyu0J/bgVkpCVSbdJtCy84QS6TVgI0rWaDcttk7zx0zARJ16OQS5BJCgWhR6vZpNURp5wOo6tXknNdpZj26U+X+eQ/PUFtejO0ijhBT6wl1CbuhVKxakS74SRO2GtLCa/KMW2OQp8ojAleogkpwR4c57Qxj2uv2Mz1L86yKgPTU7D/Cbjt1h08/vgD3PDKS3jta86kJPbJQYew1aQvI3zLZoQcF4MIB1PsICXzNT1Ms6sc5qYrk5QKYnLiMlnu0FcUsVkt0fC+Gzt8+dtPcPSISam4iUYrQaMp7ney0GMrU+FfZaOAbkUVuCrTdWtO0dgi1SOloS3nG7sG6dvpRLsuntvFAT0ymfg5N4Nfhqer6yzB+kkbhlID+AkqmjbYiOsP2V50Na9kRE8GInjGEz21oL7sedszHte/4hOej+fLuth6ZCo2wE95ebykTHE9lNGaGJFomV5tWyzKbBJ05TaPulHLOAJp85tCa1a+yzEFOla1FKBXLCG8VPjlSY35p23OKP1/JSGt6XgnKGjRio9HZKo7JlWftG/l5ymsDltSixpGOEvQmwR/WtHMVq0ssGZtnkyuzV33fp/jh/eQGlpLX/FMGuVBurU15N1hDG8em8fJpn/Mf/nDFzJamqJdPsixfeN84YvfYOf4gu7iq7LQJ+04DA/nVEB3EgbVSlsprAqGa2Z6lmtf9iKuf9UVDI4atNtzihYrwTwMDL72ta8JKE5Iw8t7yFYmFbpGp8kGL/xAMWWQ6kPAAR2cZJeetGH9YoSGlqct4IzMMLC6wrWv38TwmjSZnM3sgsf0zKyyS+zLuqraztBktOCybqzEiiGHdt1n797dWLbFGWdsIieBXJIo0TNpdvEF6Sdz/CDA63Upl8uKipHL5RjsL6mxhnyXjbZPrWuxZ7pHuenRbddwTF+pzIllo2ObuK5DcaDIUMlmogI339ri4x97gP0PSEp1AbRlcbewENS69v/V+sCiXiRBHTI5EH8S9ZCpQzYksGuEZh0nUSGXXeCaazfyshsGWD+guwuHJ+GHXy3zo+8+TqscEHTmeMfvvJDXvrpIKScdgR71epmEY5IWyod6iIONyO5q4RYFuTbbOE5ApVMh6RbxySj1dvln6aZnSjDdg3/6zDzf/+4BFuazNNsFOp4Ye/gEgnqVLElQimK6ISqAyiExMooQLmaYJFQoTmm1SxsqKlNj7e44jMVVqwru8UxM2Uz95E308yzHZa/en+dDnu656g5Y9Jc+oZ0d/10koBO9fFFRMm4VagL7KTxOfYb8XI+FJ9qyp3AZf1VfKu1oZUX7ZLDXiVGM4EEEeatFqzSgTBJwMZvRgU8VbcvtMIkJirgtKh+AmP4Wz7pjhcuYWhdV2GrBRlX3osrbk4Xc5CnKZ2jxvhOqswYDnzDxieeSUn3IZ8cBfekdIfa9VSxjBtuYwAjGySRnOGvbAJddupkNpw/ymc9+lDvuupXK5ASkhyn0nUGnOUDQGaOYGySXlvn3QVz3Ud71O1fhhtNMjx/k0BPH+eI3blWo+LqauOmyoJB1GRoW++MyuWySyWNNSvkC7arJ/GyZ//Sf3s32izdRax7AC2rK6c3zAnwvZGLi2CnS1rR3RXQ1pToXyoBuxWjP3SZ2soknQCmxuxR/bPUQCPZRyB5nxVkuG88eZcOmEZJZDQywzQ4Zp0naqLFuMME5p48wIiA26fYGHWoVMaWHQq5IKuFoxoPn0el0aHe6tOR3t4cnxvWJBOlsjmw+q0CL9Yb8e1uJsGQyNuOiT74A1YUGgbTilVOQkPdtCoU8K1elqDXhs/9yhG99ez+P3isWh1vAXgsLcrDSStDJjF4YQgDXAV3EDdRycSApgTjdpeVN0AtnGVuVYcuGPG/7tZUMDcHwsH6XW3cFfOqTt7H7wYCcOYZXrvLal5/H7/2Ow4ohqFerDObFClYcteT9BQUgbVwBxZn63lJiWl0Co0VgtnBsl9mWBOc+XCfFEwdEKOdmrrnhxZy3Pfrcu+GLX5hhx45Z6s2YFyoZeSQeIW5dwsuQwC2zf0PAeCK5m8MXvfYY2a66MdoFS/HPFcpYL9ZFw5PFgB6VAs/Zvm+sIiFrWn8bQoHR1bjgCuR+iCqZOPaqnUaSXZX5aIrQspOSaDZ/MiL7MwSrJfvjcy+sLTUjee4d/S/BEceJtayCJYY6S48sqnD1+o4NgrQDgF62kRnScs5GWYRKtaNMHiKRsrjVHqPRl3agYhxOfCyKna1fp8Zasg9GO3F8atFYSRvzxRiXpcFc5rFxhX5CNU45Aho1UokytfIjDJTm2brJ4vyzM1xykYCHZ9mx43Y+8IGP0mp3aQubS+l6i4f2CI49gmU6mGYd110gl5/h5Vefy0DBoblQY+LQAj/84b3Uo4am6IgkXZuhkSzpTECrNc/wUI7Z6ZqiDDcWTMrlFn/xJ7/Pps0jLFR30+mVSSTSKrkSALJi3zHSXPZ2oicT+kf/T/sU6wxPPP/qGE41MuLoE9uxJX3HBZDsLCEtaJfRDcNsOctmdCWk09CXazFSaHLhln7W5/UI2uvVlMVl0k6ptryiy0kw7/XUzN6wbVrdLrMLZaqttnKxWn3aCrUUJVguNHymZueoNRok02kKfUM0OwbVcpdeUyYYYp8pTfM22VxAsZhTc/rjx+Hv/34Pd96xwMxh0TNeDx3pfct5SoCXABe1ngUFYTmIIIiwLPJF2eYDOv4kzd44bmaeM84Z5trrzufqS2CrfP8h3L0XbvzaOHfubOCZo/Q6CRYm9nH9FSt512/2cf56EXntUaseJZ8pYVtFKtUQ0xWAhojqJlUxHbMOxHVK2vFi0SeOWhXPp+MXSLoW9z4Ef/zef2J0XT9v+Q8Xc/ZG7Tn+1W/Dt78V8thj81TKHdz8AB1xbAkTGKKip8iWQkdrYph1ZZFoGTm8jokvVkgqkdcZdcxBF93h+BGvi0UlJtXZeUp58PNuDKewen/ej/qJ5yteYtwhkTWgBO7VWEilMVHVoQyFlOuXfEFL0PBq7BclP8s6mDiJXH6d/Yv2tlnWaf2sL1IB/RQCys/6Of9Wn6fshoVSGSnGqBa3VKoS2OTnyR4QulqQdS43eqSqpShryzNnWSyCYsfDRZBjdMEXs82IuhNLbMfgvRjprpp+gucSPICMEeR3dPzR+EtJYqj8NwrmauHr85G/CmWPi2RgpV1vGi1so0wmOUvo7eGyi3Jc+cJ+tmz02LgeHrj/q/z5n/4VB/brKKix30oqS7G8bCejJvieMraQuTisXFHkzK2bSCVcjh+d3qmYhwAAIABJREFUUi5xYkMtp93flyNfSFMqObQ7M9QbHbZsKhJ6DvufmCFouczNdvidf/86zj9/PdlCk/EjezDNBIFoMZg2u5/Yc2oBXeaAtpJllYsjQDIBS8QBXS5eh9Cu6BmhgKqkepdNTq6gKSriAbgFqNVVO7q4IUVhYJZCaYorLuvj+qtXKgN7YZHZXW2wIqwAUQWSNnZKzOmFJSDqo1IFRypsM7UWjXYTy02SzmeUi5hS8TH066bnW8wtLCh502K+j5oE9HaChJUimXRwkwFDwxZjozqREF2cj3844P57mzz8kMfChCXOmDCW04AJGTcsesYKrNHBsB2STohjNQiC45jWBGvWGrz0mi287Loh1q3QHQfxW/7iF+t85luPsX8+TdlYRU34e2abwb4GH3//ek4vaDhHihpZ8ggLcPI43H33YV7+8jWKfpcUKp4Ij0VSCEoZUwTcgJkaFIo6qdl1DNwMvP/9j/Hd732DK69awxve9AZGV1kcmoB9h+E7P4BH79itZwTy46UVelPyFgEXGr5Iyza0wq14grcDesKlF0CcBHP5iTjoIkG7WIHGrqCqWtddHN0CO4WofAovPeV9WoQVYp9w6ZTIPFCNYAKMyFJTB3NLW2gqLn4UhBWlL1bGOjFdX9IojLAHS0oNdcBPabOrWaGuTpRjk6IaxR0RYV7EoKXodUqqWV6xRELwudohUevp+YC+7HUsN7R4wKsAHXWbFoO6FGcSFJcmi5EPhSSuajOQZFSq0uXS1mJk+UnOQH28Er+IkPdxiz8O8pGHRSh7jowbhTUjYwHdutcgbRkBa8EY1SWM5+cqQZAEPMSS10Q/ai+3asrxzQ7HOXuLz7t+ewtnbu4yOX4L2WyFQ0ce4m//5pOM74G21DyxaKUw1SIvEAUulnBnQbEEzQZcdvEW8rksB/cf5P4HZtWxSOE3OFAil8soNdHZuaO02rB9+xBDfaP88LsPk7LSHD/a5NqrL+Dqay7ijLOGuefe28mkS8re3euFfOITnz+1lrsE85TfxBZd3TBJEKYIQlcb1CnfYEnypHoWQRPZxGOAgvaKlYtvB0V6zQAjYxFas5B4mHf8wQv5w3c7zM5Bb6FNxkoqGmBRnPJsuH9XyBOHD5HODVKe88hmUoyNuaxdB6P9enm16NKo1en1TLpdmyDMqCq+3oKpmQYL1Spe12e4NECvE9L1HQLpkUcI74TbwXF8xoa0/ercMdj7GNx0Y4X7bp+m0H86IvKF0YCC2PhFIt4iAi/8OCnWyoISn2Xdii7bz3X4vXduZfMGLb4m4jXinPnf/6HKg094PPj4EXw7g5nN4c0eorgpz9vfvoXzz9G3WrfdIJ/JKH32H/8Y/uVz+9mzc5KxXIHzt63jupdlKObhvG36/CeOw113wcc/dTMjG1bxa+8+HXcQJmtQacHkTMhH/+5TONM2l25/EVe9cYxwAO49CDNNODoRMv6DB6CchUYJ6gVouYqRJTKwsoCNIMRUmYNQCGWOo9X8ZJWK9rLQ2ZQM51LFpujeXXQwimcEy96Vns0XimhCLN1aVTBDJ+hiSzD3s+qeMKwknhHQM8RbQG8+2m9b0lTJiKKAG3U2dIcjriIiesaimp5ScIpak7JhScu+jW0YOGFCzFzV3ifCdVIp9KR7lGwSSjasxiCCsUhhqYSrTc/rYSakkngKEOjZvKTL+ezlNyiW82n/hl4T87jjrDjGfixFnC+9uJHe+5LK+EQJsYzL8lSczZPeIgavxQlt1G5/EgYn/ju955xIapd2rqLRwKIe+5LhutrMtFa25RnYnksYpFXTzHfnwJ6Cxh5edU2Rd/5GkqzxCK5RI5NPctM3vskXv/x9KpNimAKtjq+KxsX6Qpu1qcfKsQylYo5GvaZUNjvNNpUyFAowW4FtZwxTq0g975DJpen2quzdP821L1vPpZdcwidu/AytmsHEMY81qxP82V+8h/nyPgaHi8zO1CmVhrn3ngf40Advk4C+fFCcHXi4QulSLQtNZQgEuq8VP1VAV0FdArqqYiNaQTRDlYwqrPYw3QKmI65VZez+Q/zBfzmHt/02HD0OO+87iB2myaSGFX5qptmi4rXo2RZ+4NJrJBUXOJ2qMzZqsv60FKND0gJuUC0vYBtpum2Ldtuh2TJYqLapNduqPZ9JpcjYFjPTCyrIWakCoZtSaEM3DaWCw8LsJN26x1WXrWRqHH7/3Y9xeEed1MhFCmFfGIKmcNvdHkY6JOhUoDKlAnxh0OGCLXne/dYxLjwL0qJMF+2dDz8a8L5//CE3P1KkWilh9A9iJA2CqX1wWprXvWkzF18GCwsi6TeH7/skrEHmZ03uvqvBQ/ctQFm8xJPYvQVGBhtk0wd597vP58rto4hl+vv+9i6mFwYJcw4vftNa1l0A1SAU7JyI5PLA94/y+JcnMNpJtly1la1XOcy5MNWEah1mD9VpPLQA0y4cF/k+CRgSEAytzKhYidJ98dXxaQ1t3YKSylzAib7SYl86B3vqTCyyn13GfvDsv0SL6ugOQw0zbOEoox/BHkhAT9H1TeUOqFpMIrNnynTdxpYWn7TpfKl25KJF/IxF56eoKlGiMzE98CnAIcPDdNpa8cpzMDxpN4rOtaHwG+Kb0bPadHzBh4hynSy+HLaVwBW6HD4dMd+JpFOf/ev5/BE8fwX+Fa+AxCNRdhN9j16IIwHdzyjVNy81rXBeg4VZXvfSJK+46BB9zh6GCyUW6l3+96e/yue/cg9518YTobOu0Jz1VheLE8pOJ5iwYtZk7WoxvbJoNepK6U6YVCIyZogToyOuoQXyuUHm5uY5NnlE6bFccskQr3ntq/jmN77D3t0THD3mqyTgL/7y3VQb40pCvK9vJZaZ5lOfvIkdO2ZOLaDrdCTK5n4af0+1NyLwj25KLKkwNIfRSotcrEVQkX55G2e0zg2vG+IVr4FaQ1rL89RrDfKFQZxkgunKcTFFwxVv9ZpP0SoqgX/Pm6KQ63HG1iHO3JhTrfJKy6dRE5lSqVnFkUfQ7TBfrVBvNQgDcSCp0+uGdMMCod2Hb+W0aqkcnpYSVme4dhXcdjN87nP7mZxMw1wGI50nWVVy8ZDtYGZrNP0DmO4xLji3yIsuXsXv/tZ6iuJLE3W1phbgRzvgGz+c5uvfeZhEfiNdQY9nxUWtDYkGK6/YwHmX6A62Y1UIuxXyiSxhK8Wu++Z5+N5pwnIBnGFcK0W3NYMZHsZvP8Af/tGV/OarNnHnPfDHf3Qz2FuoNOYYuyTBZTdspBbW8AXqL37pc/DATceYu2cPjCU5/eUXUViv6WwyEpfcZOGgT2uiR3igCbMyu0himCkcqcCVkIzu7UswVz/ylUfa7Tqgq1r+KWIN8Z+jOdaptNz/Fe//n/yoONvXohaW/EjXQrnJSWJr01PKU0tm50o5LvoREwrVQo8roiUKVaoK8jGlHaJ5gNE1PKF65YtedLqstQJEsStmIEhCITrcooTRlm9T0MrCvnCVTKok4HIYvtAfpdB/vsJ9VlfR8x/+LF0BzTtV927C85S0tbB5JL50ktMYiX2sG5vgD9++iTPHHsJq7sTsWtx82318+uu3s+9wR4mWidunsHaX+mDJGcltlk5KYZhh7aqV5DIpFmanaQuGy03gBW1F2Zb2ei5dVEwkkW/t9npKCfwFF6/nhldex8MP7eQ737qd48e7arT853/5DpKZDtPTk6xYsYUj4zP8z//5qYgdfAoVup4JRhtWvCssAhnijShGJMbBPBIYl7NVFcsxjaRu9kFBHGnmKY7WufbVqznrQqlgYN+hHrVGlf7BLDlx4/QaSpUsFRgUevK7Q6c9TegvsHZlnjO2rKWQcalXKySdFJ2Op0TtnaRLKpskkbYJLV+J3NcbFRWgJucC9hxYYK5q4mYGSKaySqu80aqTzvaxb98Mn/3cjygfl5b6NqgVIVNgUOYXVVioj4MzwYZtJi9/xTpedd0QZ6zTc3KZ8duySEK46WvwP/7hXuaPmiTWnE23WcfOunjzRyEfMvbKTZx2PpQ7kny0KGYCEn6P4WSR5vGQh287yMyBLmljJYRZJJ6K33YqOUe5fA9v/91zeM2r13D/XfDf/9sOnOSZlCszmOvLXPW6M6nRoGuF1DsG/U6Gidth/P790JyHtcMUTxujb9RWC3TmuE/etmhOQ+1IC2ZaOtp7ongmKoGmkjKXlow2zYiDjr5BVct9aQ/qSWhsPeddVI97lu7pU/tYoUh2VKtPWtkyt1OKedF4SQP+JZBGOAJ1ypLgyqymqnrjJgWl8LcY1Bfb3/G1WSLeow72BBrYV1X/PCTlPkxHl7OlZRc9oYlKiS6tJ2E1SlKR1E54Su1SOgNCgJVS/tSuwvOvfv4KPDevQOQHHwa4flftadKBlK5yz53Fch9j88Y9/Nl7zqfo34E3v5tuzeDGT36N79x9VDXnlCX4kpN/KqRnsC/FmtUrSCdspSraadaZm52mmM8xOtZPcSCJm0wzP+ux455HmZztUMpDNg+bt67mDW98A0eOTPLRD3+WSsWj2oA/fM9rOePs1czNz5FKjvDtb9/GV75yj4oxp9RyVz1XJ1Knj+chsb5yfGZLRyCLlUhUoUlFasyIUz20StgJG29hP7T2MXrVaVx81ekKGL/ncIedTzxEX5/BVZefzmi/g1ddYMDqMtCeZjgpeulV5meOYAUthvrzZFyHTrNBwnYoFHOU+gsk0iat3jzHZw4zfmwvx2dn2Xz2JQyObWRoxSYst5+ZssfR4/PMzM/TaHfYesZZStptZsHmwV01/uXLu5jaG8DgC2BBXOSa4HbJlTqctSXNy68a4uorYM2AnmVLV0DAY3uPwCc/P8kXv3uM43MlMNdojvf8NPSLb3gXNvez/kUOvbyOnTlh+rUD3I5BpmGwsKfO8QemSHZKlJw+1Y73M4ZypcOeh+BxfvOdF/CSlxT58W3wwb+5B7LnaJrZ4FG2vnQjYS4gTDvM17oMpBLUHofJPW1640d1WT44xOBpA2pBNRqRLK8YMVWhPd/Em+9oPeO2geMlFMJd07MER6FnWRq4Ff93vNrjqvyp0eMUQXHP4k5i0sEyqvr8vX4FCI2dmiIXm6i6FhSwWOCJTHQD2ypjWVOqW9VtjRKK7nMkgfnk6LoUELc0WdIzQoVNkAQhonxYIiRkSufJJPT61Fdgp1v0wjKB0IMEwNQYBBGHTDewsi6iVrls+8tn8do//9HPX4FTvgLqnhMAXaBHxwr7Ijoqokhdxk7u4IZXzfKGG1I0xn9IJmgy2nc6n7npu3z2a7dTlWoqJixHM3q97engJ7dlNuNw3rlnMTs1gfjR9pfyTE8dY/WqFVx11aVs2DhGIV/ijtsf4SMfvkkZ4RSKrtIvuejS87nk0ks5NjHL/37/J6mUfWpteMXLz+KVr75SdQQmJpp85MP/zOxsE/GhObWALmAdafdJ2yLuMSwG9CV2mlqmZxGhG2/poSVRS6JGDyY72BmX0RGD3ICP0+dxrLpANcgqaTuqk2TWpLn+qrVsHLVoHt9POLOH9oG7lQ2qZQQszEzRqJRJmAaOaRD0umRSCUyrRy+s0fbmcNJt1p4+wNYz1zIiffT0INNlsTwtkCmMMF/pMT4xQyaXZ+PmM7HdHCOjZ1LzMoqdcet98N6/fJAju3uQyIPbhK3DXHHJCl50LmwdgUEX+pNQSKN05W++M+DTX9jBN7+9B/y1pNdfjoixKaR8SoLjBMb5q1l3kcGkBU1BkBZtZSeYTiQJZqG9rwGPTYHkP+mVFK0Ecws+yTGLakMsEKXq28/r//02LrnM4ZH74JM3HsVvjKJM41P7SWzJ0n/aAEbWodz0KWUs3Boc3w0tgb/PC2I/A/l+BsZMhkbgyFRkdiX0wFqHzkyLQJ5XN7C6oqoXzXX18HxJe31p4I6R2Uv/PV4wz12UskmbBGUV0H1/GD90tChirD28SGOTUYVcA02FsawZbPuYCCRj+SMRQG5p4hNrshpYMgx/0uNEpmyGFhkzg9dt0fXmCa05DHea0LDxuivo9bK6IPdlrVqY6RUEwXpdpSfK4JrQFKDLMlHKp7yjPv8Gz1+BZ/EKLAZ0sd9oRQFdND7kHm7hpO7kHb/X4KLzZzEre0kHAUljhC996VY+/cXvURV4uSKnad0JnX7r/1fNaxOGh0ps23I6ux9/BNv0WTk2RK0yx3nnns0N119NvmDiOkl+8P0dfOwjX6JYSitL7JGxHG9402tw3SSTk2U+/cmvM35kmoUaXHrJabzlra9V1OivfvVHfOFLP6KQdajUxV/jVFru0QU5Ec0j/VwlrhGraEXKZUt7EVF8l4Duc1Apx6VMkxdu38TLrulj2zlQ9uFbt83zzVsOMX2kwmlnb+FV14zQb89TPXQrzfEHqB2+nz67TCHhCYOcXruH3wlU40CAW5IRdTpVQmr4RplcCdZvSXPOhWvZsHkYW6KubVBti8BBGtPOMzffZvzIDL5vKcDBzKyI4V/GsdkcyeJ2soOb+LsP7uOj/3w3iTPOwrh2E6UtSc4chuEABtoN1qQzbBiAoQJ8+CMNbr59F1NlG9/oV5usN9uFuTZsWAt+BVJNEheO0r8ZpoSIk/FJFGy6cz0ShkP3IPDgDEyIvnIJx8hgd4SSZNFNG6pFJLlFt76Ly169kgsvynNgN3z1i5NQH9GtAucAMh8YvnAT9dCj0fXJ5l2KDlSPQvWJFhxtQ00Q+pb4+DG8CmoynpVOVNDBb3UJ5YuRn5qJ2bEJhNOnerpRAFec0hPJm14b0b89KeAvZoDP2ZavJZgPpEK36QWDyCrUPPPYRrmDaQoLpI7jN7DDMq45i+vMkXRnSFlVSnaAgEtP6G9GlXjUzbLFhHppG14h3rWkpSN2i8qUp4aRniUzPEt27ChWOk2zvo1adQvjR0Y5cjzLTD2F764jdNdRV4WFqHOJIY/YVz7fc38Ww8rzH/1sXQF1j2ldbtVtUxW6GFzpHc1N3s61r/ox2y+c4dz1Y1QnF7j3jj18+9t38cj+I1imzMFjLXgJ6Cfa0XJHCf7qjG0bsa2A/Xv2MTyYJJuRkXOP619xDeees4WE3SaZSPH4rmN8+B8/rTYPQdGfefZ6rr72KgzTZmG+zQ++t4PbbruXci3grLNW8KZ/dz3z5TKf+9z32b1vTrmKCvbrlAK60gKWWWq0Bwna1jC6WkNXNx20epyyEdGKWZoLGPEBrXlS+aOsWQlXXLCJ112XZNtmyJd0TNl3DD5+U4PPfu4WXvPK63jP78KOb+3h6x/7E5ILezCaR0mlpN3eJuga2CRxjJTSJw56Hr7fIpc1aLQWkH1REoWXvfJM1l66Xle0c4eZmD7G8NhK7MyAmgebVhbyg1qSdEG4xWkWqhaN3gD7JsQ9fT1HF/LccvcRjg2v4cGNq7A2rGXIMMg3upw9OMbWATj0IHz/q09wYH+TbjWBmVlBUJH2qEs2n6cu8nSC3Et2GLl2hNQoHGuCl2vjW11oCke0D6dl0tsHPDqnpGYT+TTdcgjleZL9JToJU4slyBy1/Cjnv+E0Lrosw86H4daPPQjuVh1gMseh1GHDSzZxrCLIfI9Mn41I66d9aBwEb28LBXNvyQxW3hNyaw2agnsTT1XJSJsWNGzMmgktg0Dch2KOdeywp6r1OLAvoUT9VKvLJTSSZ+vGXubnmmFPZfayznsUtHhMfLpqXt7EDWdJM0vGnKXglillqpTyLfK5NgW3Rqo3iRtKdyXWnY4DuqanGcJzj7jjGm8gNDdJAHokfJ9k0yOfbzJ8epX151usO9cmN7CKZu185hdOZ+cTNrfcOc/375rh4OQozfByOtYYJGV9CcBDEKDPcdraMr+/51/2q34Fosw7NhFT7qFJBXx3xWAteQfDa9/PeefNcMNVL+bI3gk+95nv8OCjh1SEGxjoozJXVQYqsskGYYAnSmcS8UwTxzHYtm0j44f3Mj/XYfPpWfxenVIhzVve/BsUCwlqC0cZG1mB18vygQ98nPm5MlvP3MRVV1/K6rUrlFZKrepz911PcOONX1U244Mli2tecRmP7dzJrsdnFQ1apM9Taqp3ChW6KPI4iwFd3L1aWspPCQ+Isaag/yx6vZBs3xD12TkSg/3k+xPMPnEAeyWMDk/wv/7mcjaugOECZEWoiDI+DnO9NI89YXDb7ft4xUs24M21+av/+DL6O4dwZw6p8WE7a9AxXQwvgRlItZLCUnrDITJTxKjSaFUYWgHv/L+v4JyLV0CxxfiuH1GrzrFnZ6joZLmcRbE4TKkwRCFb0BrpkmKJIUyjrlEKhQEC32W2bfLQ3mN88oE5bkm/iIXCdlYUNrOysBrxWzn2BOy+by/e3llIrYJWBuop3d6U+JUwSDhdOskWpcsHMEfByIqNa4duWMZ2LVwjjdlMUzvYg+PApBjGi4KMqdr4wvvudhoYcpziDtdqQLbKlisLnHNhjoN74Mdf2QPBGsUTxzkGBQ9W9JEeHSBIGrTV/LVOJlkguWBQ3g3+vg7URLNWjrUL/eJFG2qshEj4ijdw3cLopUkaBl1FV/MIhZ8hBGjl1yIALFMhqgUop7s1uo2s4lw0b5ffPwGAfw7tMcoAwlMGsgQiLCD0Lzl3OckgxA0qpLwj9DnHGEiN05eaIu/O4poVLEMobjVS/gIOsbhHHNSjubaA7ETi1zepVKoMDvXR8+qUK1MMDOVol2cxy1Ve9ooNXPE6m8Q5aaVSMbenRWVuK6vWn0eQmSNI9/G170/zP/6/w4wfeTOJ4tVM149AJgMdMdqQLsDzj+evwK/aFYiAp1KOO7JxOdDSGiLZEPKZH7PQ+o+Y1r0K3CwM00ZNNyDFFbTXle1Yxm06CXcsoW6H9IKeUoMrlrIUC2nGxw8quFTChg3ri6xft4Jrr3kxCatHMWvQbXXJZlbQbpscn5xWeK9iv8vRY+MUCn2YZo5vf+sePvWpby1ur+s2SAHh0+vZVKotKpUOPcnzTyWgixqWHTrIxqYoV4L4Fcs9pcCjpwuG7dLteVjZNH55kszpY6xYl2XPIw8BR/h3bzmPv/iDFapYnTlepZg9RjrdIm0VaVPCp0irAxkLPv6+D/HZv/sDsuUWq03IZmHCgKZcLU8q8xSGr9HGliFzjCbd3jTZAlx0eYm3vO1qhk5P0io/wdHjO5UM6nBpJeW5FhMTs0xNVmlU9cg5l9SUAyl++4cM+sf6VQrUdR1yI2PYhRIHvHW890sN9jcvwLS2Y9vnsn+/xex9h6HewRhYSSjothlxjingWq7iJfpBE2cwIHd6ls5a8Pp056fnixFAm5S4tTVMOrMG7aMG1FI6yMplFVCy0JxFmcxvYZgWpu3ii5Z6ps6GF+Y587w0B/fBQ998AsI1utoWEFbWwxjpJzvaR5CGhmAXEpJhOuSaecLjUN3nw7G29vUV6T0RzElIQhC5qUn13rIwPYuETDVU7PKUKY46OYG1LzIeIkGCyC9dJTMqoOs2/HM9oMv6V4hy0yCUtF4pIGphGNP3yPrzZDp76bP20p/YSd4+QMqawjFqSg7ZCIXU1sFQRjqRL21sdKH4ZOJT4ODYSVqttpqtWZIIdiuKviL51gUbbX79N1/A4PY6jeqjzNVDGs0cx45kmJqbo7SyxyVXXYKRPJ87713DH783ZN/EOdQ7OfKrz6JaFtR9LF/7q7ahP3++v9pXQPYqGbf6ep+zE9AWqbce+aBHf/4hjs28Bz98MMK5GfSkdSxVuBJfQY29tK69iYmlZL7lkUok6R8o4tghxyYmlAaUYOXO2JrkwgvO4rpXvJS0G9KuT5MwHYqFtXS7FjMzc5iOgZPymFuYYcPpm3HsEjd95nt84MNfiMnfnLa+SCYnDK6QXi/A87xYy335wjJqO1dVcMQ1X0S6y24jWb/81nxz8nKak2y+cg0XvBAe2HWYw/vv4E/e9RpuuEyMP6Ag7mQ0aTOl2pgBaVqtIv0ph3vv/jH/z9veRHD8EH0dWGUWlWf5rFOlIx0PUcHy06pCF79peUMRxm9322w9E970W5fwwmu2QHqBA7tuxXKarD5tJUamqNMtS1sCim5ft1qjWa7QbdaYnjimCvTZeQ0Ozg9BYThP34o19K08n6MLo3z5Bz2+cms/BysXUrUvxW8lFTdeocsXFrBrJslmP2aYoiEqRIWQ7OkGuc0wK5mezLhDAQe2ySUskr5F63ib+uEGVNO4fgkncknrGoJp8sCRBEqq5i5uIkNHBeAGK7Yn2XJWhqOH4IkfPB4FdPkOBE3n4wyWSA+VdEA32gRuXVXwWb+PVMumMQ7N/WVNT8sIR1BavJHmupJ6lPaAZhyqv1bJRaACVOD7hMJ3k46AZK2qAl90JYnUnJbM1GNlpefoCFdGTjKDVsveEQpZtDkEPUWDyfvTlHp7KPEoJft+MsYeHCYxghZhkECMd9uOgydDO0O+z0hCOMYdBAm8nk1KnH1Eh65ZJi2lg9lR9JWhQXj9K4d55asuJrkyzfjh+wkTNVavG6Vd73Jwzzg7H6pgWXDNDW+mZ76Az33N4k/+6x6wfptWsJWW0cWPQa2/2rv782f/K3cFZNwkiXhP21rHtp3tGiNumxV9+3js/2fvTaAtu6vzzt8Z7/zmuea5JJVUKqk0gIRGAwIBZjLYAQI2thlMHDe2051O2llJVqfjZHW6kzh2O3Y84WCDjZHFIIEACyQ0D1WSap5e1auqN493PmOvvf/nvnqSsVerpNVZXtZlXarq6d17zz3nf/57729/+/uO/FOC8GhWo4iyY1nVGY1DnAEuzeOS17qEvEIuz0B/L/XaIssrtVW1lquvKvKOe+7gjtvfjGcHTE0co6+rb7VCX1xaIYgaur8nRHh+kZHRHXzlzx7mt//bV8m5LkEUMTSco2+gW+Ok6Lir66MexWuA3DWgOPLlOo41srvLpL0oqWSmHB3Gb1F+d4L9927ing/YnJ4G3NIeAAAgAElEQVRc5IVnv8F/+t8+ykgBJs82jaJOf45qOE272SaNfRorDuuHB/md3/jX/O5/+FdsKnuUGh6FlUHmqzMUehpEwrSXz5NgrjO9Qk9oYalHO7z1ngqf/PQ99IyKJegEx44/zeat/RS2b6G9UCV2ctjCJs6qK4GOrTjEjiK8nm7T+K+2aK20OH1uhgOHFyn1urz97veQL69n6kQPf/hgP3/wYI6ji9fjDu5XB9VgtgZTU/QW+3EbZeYWG6Q9eQb25vC2waIkhCKFLBt53NLxiYrj4zahdm6F4MwyTjpA0e7Bdx1tdUqB3JKM0pfh9hi7XqeQ66IeFSDXZPBam21X5pk+D2ceOQbJRsNqZlFlRv3eLvID3SQli6bTJpYeQSqpU4WiBJAFWBLy3Xxg7FJ1pjmbvlLjGdfIkYuQgpBHtLhTF3hd4EkUk7wyqCtXpDPOZqmCnP6+6Ct3gv7fxc1Ek8gsoPuyvoVzIVKSDYrxCj3RRQbiI/QmL9BlPUfRPqXeynL+BMiI7DI1q0iosnvyWiFxSKXegdx9UiHp2DlyuRxLKzOUKqrvpp4Eb7kLPvtLb6HSZxFbXdSDOvmuFv0DCa6/otDh3KEWf/HlM9py2n/bT+D138EnP/UUR174DFML1xOWUkL3tdq4/l28eG8c89/7M5Ah7qZpLq5vVZ3P9fwa14yEXLFhkccf/dfMLR5gWaaShCPk9kAivJmmQugqKtZxV7RsIoUfLQq5gpp7zU5f1NOc0zYp3LR/kPe//162b11P1F6hOn+Bof4hbKuXajWi2Q6I0jZuLqDUXaTeCNi8+Rr+4s9/wO/+ty/R1T3A3MIc+aI4dHZTKpaIQoHeI4JA+GuvKaBnSjuqTy27lGxwnrLM1fJZ9n35U+K81yDJX+Sud6/nY5/OUx6CidNT3LB5hF1DsFSFs+OT9Pa4DA/20aoHjJ84T3dugKC2wG/95/+Vky8+QrA0idvwKcc78JIYyztu1LQU0hCtak81sxX2t6FYgY98fJT3fvxO0sZJGo0Jmq1pBnZuAKnOvWGtstpBjVZUJxYPcT+l6It8pkNtepZyzyDYkpkVCOZaPPH0EU6eWWSo7PGuO26C3v0snN/Hb32lzZceLnGxvptGNEZz0dLzUfbL6lnbjOo4G8oM783R6oOF6jwUxYFOzTa16vVCW8lzrUmRyWuQ8/vxNElxdFw48iH0YxJJDa0At90kn+uiJkphfkrXVQmbdznMT8GFJ05DOIYTynlZJrUC7EoJv69LlEkJnYRYPOs9AxcJSuLGrqxV6tMt0otVFFppZWIklovr29oqFn3yVBiergRoyYU6FoapVuui667ojNqtSqTvkL1ENjYL6pat0rBinPB38SHSxcIjUaKnJJWS3Krp0CKVeJLe+AzdzYP0JEeocIQcF7AFqsuQ+pQ8cdBl5sCFe6JBXXYIeQgaIsG8TNBOKBTyNFuLePmGIIKqUfCxz27lvZ/ZyOmpA9SavfT0bcZ1XcJgikruAn2lHNgbOf/Ei9z/QIP3/NQmrP6r+Oa3t/Frv3I1ifMxlpyUQFpWbzzeOAN/z86A3L8EDnY+Ndrt8QXwF9ixKeTOPTH7tgY899ifcP7CYZ46cpR5ITU7/RC2sKy6cpmkj76qECGz6GJlikM+n6dYzDO/MCMTowjVKY7glps38JGPfIBSwSVoLmPHDYb6h0njCtWaoKE2tp+SOnWNm45XoK9vE3/yxYf4wh/dR0/fMBNTF1VEZt36CgO9A9RWaiwtLVGvv9axtdUFIJ3UNk4aqPuam0b6FClM+XpJKlamVcjNsfemLj78iTez92afsL5M7ewprt29k2JFKth5UqtFV6Vbg6AgmIsX4HsPfI3//H99HpJJFufqatTSnd9K2S/Qqh3BtToSmkKGc0jStjIOZU8cHIPPfm43t79vP8HcIaq18/T157EGe2C5Tqudwy6U8Mo+VsHWpkiYNJVwJv7oBSeHi097RaroHLn1O8Epc+rJAzzx8Atcux62b7mW3MZ3c35qO3/0lwF/+rUGx89txc7vwyusY6Um1XQDNpSobPSJKwkNqeYkgjourvjmph5paBPVEtLFICOfJfgyFx4mxMJ4EEgobxNrv0cCZhvXCnG9Ci0J6C74V8HG7bA4A/NPj0N7BDvyceOqZn5pvoDXV8bqEiKXIddJbzYUBfuopbONRSdHazYgHF+CVgm74WG3ZfzQEpI+qZ8QiOyokOqU4WnU0BxbRGYya/DsTz3uONX2iELx8h6vkIb9OxvQU0vtfGX1CYdQjR7sZSwm6UpP05ceo7v9Aj3xSUrJBG46R2LFZjZcAKzEJdfuxVWp1npGKDX8EzMB42FT0oDuOBaW0yYVjooD19+Y42d+8S6GrjrPZO0Idn6Q/sEd2GkfVlKn5J2DuAE1EWmo8Mj9T9H0YM/de5mrvpePfaiLcxffSTM3TFtU5t54vHEG/p6dASd2SRsOhQrU/VmIT1AZq/HWN+V4x/Ur7BisMn3qGBMT5/jq9x7myYPjREmfRmYZV5Wdr2PIcmkq20JGTT3Px3NtarUlvMzuIYnh9ls38KlPfZwobOjeHTWXGegZxPcGabVSLEeUSl0WVs5z8swJDh09QbE4wuM/PM6LRybZtmU7Z8ZPEaYpvT0wNjhKdVkCepXmaxWWESa5OG45Vh3HnsFzJvHti/jWHB7LuGmLcj5PFLQIwxZhvIztVdm2a4DtVwwRNqbx6ovE7Rp20SPxYgIa+LkyV227mdv338uG7l3c96d/zJe//O9otk/iFFL1A4kiRz3D3VScvcSkRCKNkZVN0iYJi1o5bdoGn/ncLdx+5w5q9XFmZk6xbdt67IJPtDiDKyx2oS+qc1WiUzzqZi2a1zjqnOWJg1pqkazUVA7W7+4ijULOTkzy3e9NMDpqc/vtt1HacjvPf6vJv/n1Ezz9ws10rf8ER5Z6iaT3PNCGLQWsnjZpS0bAcjiFMkRNDYSJwN0tG6qJOKiYHV9JV9LRkPMckkprw7NIpcpTjW9j3Wp5ZdJ2SZU+uQrGtsPyDNSfOaMBnUhc0mok8j19o3hj9TomA8w0iGPJniRICwFOWwwqD0A6EeE0C3ht1yRnfkScCwjzLTOsqQxpwd07ULr8loUtjHaF4E0gT2LTZ09j8Rq2Deyeab3/XQ3odir2wdLesQlFVlXHyRZxnHN0Wy/Qk75Ed/ACPcl5itESdtpQ/kPLDmm4kboNltvdeKJGowFdntmumo20JlEO18kThC1cPyCxUgZG4IMfvo73vPcG4ugEkXOewlALq1imudxP3i1geYskMzPY1gjQw8KZSX7vvhf4uX95Dw3/rXz6MzHf+f4WIu9GgnT479lW/sbXfeMMiC+Li1NzKHbBojsl5tJsvTriQ/cWecvuY5Tax/HqeSanVvjjrz/AN757jDCtqKuhzwIFJ6U80KUS3VJdC6Qut62QWGXCJ02F+CrasKEi1XJr33nbZj73Cz/L0tIMlZJHUFukmCtTKozQbApDPqbSk+fUuZf42gP389B3lzS/F76xPG644WaOHj/C4sqyflhvWUa0E50kk63WYqSeioeyBENjFNFR7hQodM2McMcFyti2q4a1T5V8MotvzeI4U7jORTznPJ4tTN4lXJoqvyos+FKhSCHvMzc/RWK16esv0VicpiK96riFU7apR22kVSEodHdhhPV9u9k2dDUTJ08wP/8SMwvnGdsiUHXm8SKVTmcMGhdLT6JoigeGk2XB9l3w0z97E9ddt5EoXuDcuWNceeV2HGlqBOKsspQ1QoStnHmnqpiHMNWk5M1Tn5yiJIzvgT7UYk30scWcPXZ4/sgkzz5/jt4ivPedb8cp7+WrX1jmv/x2N08e30MtfyOM7YINmb24I9COiIIMIL5YgiSIqUkUuZpXSCDVwW8J5hIwBYVR33FT8sbKo8zIZgKhp4skEkzagyag74HBbbA0A+HzArn3GuOOqG3cXtyCGcXrlfE5Q+5syUkXUldJAksbGg0IXLqcPlZenIKgiBv6xsfAiUjzMUneqI8lqjKWqZll7HY1Z5FK3KwoY94SRhrcNaAL6pwF9CQxY19GytQ8X6Y0kznzCS8i68JfGn9TRz/j5ibIjI7HaU/eeCVLqBXLXKOHYHTWhWppp5KytbGtJo7VUO2EV3ouW0r07JiiGM/xSyYq5puJ3oKrELncEQW9Mpa1gm9PUrSOUeEUTvUw5WSefBqomqFQEtp2TMuRfpdFKcibiRlLEjap8LNeVZbyt5vQ0yX9tSqeL66FsHsPfPpzb2XPteuIFy+QWJN462qQcwgWuvHzvcbKfklGNgahnmPl1BJ//uBfcdtP7mNo90f5yM9NcvDYm5heuIYgkcX5xuP/9zOg11jWkjwya9LOetefGQj3klKR4Z2Yx1qlrrV/fzXfwqxp/UhpoZm+ZQceeoXqY4cDk73/y37vlcez9hhe0U77UU5Al9txk1tdIe5M10R2xlecP3Pvd8yPLu0sKvySOAqqSYW+GM8CB9n75gYfe3+Jq4efYfnMk/S5m1lYSvmDr32dB39wkiQpUPCK5KJ5deNcv3UL88srTM/Ms1yVVq+olsqeaBOnsSqWGmcu8Gy4+87dfPazP8OFC6fp7cqRk8mw2Mb3RlheCai36/QN93D4xAF+5/e+yuwcNEW1GejrLbN//34OHX6RuYV5Qf71cslUlp8NqljW6FIqfWc7Lpq9pNMOt1MSOyYRIXLt53Xk3SIcq4rjzFGxj9PPYxTSU6RpTRXZLDGdsGpYqWyUIbbC4WKrKc9ssehIWUouTsgtNRkoF+gdKlHp9cmJP4swvb0yOadM1LAp50s0G/Mk8TK9A7b6xS4tz6nXRH4Ahtf3MzIyRqFQ0F5jvuBTqy0yO3+BNG2wcdMQGzcPUSjY1OtLxElIb08X1kAXtKUMDS71eIW2rXaSZmbc+IF2FnlnwZs/RWIzdEscOjTBQ/ef48MfvEuPJUyv59OfOc4Pn9/Gov0W2sU9tPM9ULDIlZsEzTpOq0x3Jc9Cw4i9C0AgwVv614rjyEMOQz9bGJWxwjG2K65xGVEtWibPRVwvTy3aIKkhbIPuTWZ0PjoxBaLkJgx4odLH4uhWUMEYxLujYMiaEkYFCla/erleCgDYeLFLe6FNstQySYYtMJKvVqmpjG54Fk7ZJ7EldJq7UrcWOeasZy7BXat1gdsloK8+ZX4vwnNkLdikVk6fIs6S2fms2RUEqo81MXQkKCeCANharba9rO+kbQVws6mKxGkQ2xGhit0ISVP0CQwA4SdV/HQWz7pAwTuPbc1iiXe4VMjWiumDyxoWkhoSeGWWXhATSQpySvxUvoYVEadLWLYkuJIQy7IIsZMGTiIIVRU3EYW4QNtPOg8g97c8NRGRCj/W72OmQsTYxYjG6FOO3K+wOFelr2eAOFqg0U748Ee7+dnP3kouv8TS3Ay9gyWQ0UcZHQxkFl0ubJO0LV7oBWxviPqJJl+7/3vc9q4rKG/4IP/6v6znd79UohHdTJCsfzVR4I3ffb3OQGpja0IskSm75nrdO5bDUqCIKFcnaRYzgDUf3mGiXq5boSqjZYZjunhDEmF8a0IsN1LHrteIHOmHd3IHFWN5hQHXjzwvnQO+RIp9ufjE5Us/y9iok0ibVWJ2RKI23ZIYy3vKscpxy6SVpzed1qfZwI5JYsCXaR8pYESVJX6aq64/xIff6bA5d4Q+q0lc6+HRpw/zhw/ez4yMeKYW5XKeZKnJlnXgeiX8fDe1WpvZ+WUarUQRZDl3nu1pnAvjlpYpRQ9uv+0K3vbW2xgb7adVn6XiN6gtNcjntzA1U8Mre/SN9vG1b32NP/nSAT1ekf/Qyt+BT3zinTzx2GMcPbK0ypzfua1PY9/srNinji6m4qG8GtA1MUyJnZb6OIu8qEKq0iRU2KCBZ8/iOefosp9niG9RSk+QCKygTymZQyWmCQRpyXtk6jkdw3cDz9oUYpuNfi+9uRyVbpdcMcVyZZY9Vg1r6S1HgXwRYfsGJJGMdq1oRTU4aLFpVy/r9/QwvKmXnpERk6bIZ3WGnaOARBCCvKfkLZGCDRs1gqCF49q4ORu3S6rybAHogs1W7Krq2drwkq2IVYk/G0pdLE02ue+Lz7F9+yb237IJv7iXf/fri3zl6x4ryZuxKvtoOhWqQZXUnsVKAqxWAdf1SQsJrTim1bAJG8J6K2I5XRQKffi5EvlCgXYU0wjatIWBocIt8n3y2HabCrPKgl6MRjQmuJugZwzm5yE9ckqrNgnoVruoxAu9ljL035vpyAcSwM1NZwJS508JnDZhMyBZEZacZBmysYiITwapC/xfTIldqUylTSEBaU0SpDdNVq1LgJfZa7FcFTGWSAKZhO9Ys+wYE9BjCehr9wA9MsGyotWA7iSWZtehELp8ud5ijyQOcKLJLJ/ZQgJ65AiekRmDJ3nsJKaQLJFPpygwTsE+Q94+roiSBECsOpYG86qSXi4FdDlHxoRGkl/ZICSgSwskRhLXBEcQB9ksREgn+66S1HT23M4JflktJfeHsuLl3irr+5rNSLIsYd0m+G6BRjUg74qb2goDw/CxT+7gXe/bSCs8S9gKqPT1QMXXc2oFYo0rPfmQKG4RuA5Fb4jlYwEP3vcD7nrnDirrf4Jf+83N/M6XyzSimwiSda9XiHrjfV7NGdD1ZNAtSRrNCLAgPpH5t6TaGtDNc7U6X61CO0HrMktcaVd2ahQ7IpV925a2TraHSkWRyp4qrUyjhnYpoGf3pSYgHWXQH4UUdHC1TkB/BQKnqMCrOWmXflf2JyeWdqskyHLskpAEpjW5GtDl+GXyykiQdwAwQQmNjISUvxGKu6cvsf+G5/jQPRYbvXGKYY2Th2f54698necuzjKwpY+F+braZ/akcPWOAvnCIEJuXV6pMz27RLUeUm+FggPi2z5B0ibvOvjifU5CbzdcccUWrtmzi41jXXTlm/R1DxAGQ0xcXKLYX2CuOs8f/sl/5/BR0/5MFHptKVP+Yx+7k2eeeIKjh5sa0LuKsHvXCMVikYWFBQnoK0Kp00xRKxGEeNMmcVrZpFHRVHbyTCKF1z1rgpx7ioothJ8fUkjPadAWO1J5aoZnmr/Z3011vhorZZPHJp/YbK0MU3ZsfMF+nYA4aRJLMiC8a0sEYnwlhBXESCKtUau1GBqCO+7cxA1v2U3pulHd6MQarLmyQqNR18/K5Xx9+gKVyyYpSEPONQ5nQZvW4gIr9UX6hrtxhYaoNpIyJC6sbMlcjNqZ/n11Fa8N6NmPRYwg188jX3iIWhXe/q4t2L37+P7Xivz+F2aoxvuIcmOsJEssNs5iu3MM9BTo8npI0yZN66IG6/pKhUZtgHZjHe32OsJojDAZoBmXsIt9OKUKaT5H2xbvdrnQhj2ulW9aIo2LppW9GfpHoCpz88fP6M98aY8HZeKoi7YsDgnofSsgsHlbFvsrzDl0eMFUwVZiEVZljk58YuWGNsmd/E/2GOmpa1nsiMCN+PcpHpMJzHSyfFMFSKCTgCeBXaB35V9oom8TJWK1KtW5JAZZu0GTg47OgQR+gcvNcckzFO6B4E1ynaQPLdcqDbRy1sCo83XZRigIh/S9OE3BOknBOkrBOk0uHscXlxyBHFPZSOU95E/5/ThDmMzNaCSNVRfO7G2pQ5T4uul2ArqgAPK9NKjL913Vtn/5fmi2JSOVrJVQXNKESWFPrZIkwZDv7CiE16w2cZ2U2+7s5hM/92a2741Ymj9EKV/E6yqBWAJHEVZbrousc5E+Dmi7tgnoRyWgP5IF9A+ZgC4VevxGQL+8cPI6vEqCZGe8dzWjFqayWcO6ztY8VCtcEz5pJ8VanbphBSnILuch90gnEEoQNIHQKHxeSiYkIHomkf1rAV0KPrnXOq2pv+koXlmdd75sB7G9nKOX4kMSEkm0U1Oh6zNDGLI2nqnSs4RE9w6jcCJ7icDzkexdipAVIXieXdce5EP3uOzsukg+nOOPfv/LPPL8OXXAvPmuGzl44DRz5+bYUIErtowxMDJCK4xYXKozPbPI3HyVakOgd1vRzCiSv5uxXgnAAgRs3OCzft0Qfd0e2zd2c+011xNFgyyuhPSO9PBXP/w+v/1731mV8rApYNHCcVI+9tE7OPDssxx5SXqzsPfKXnbu2ky5XM4C+phgvh1oVyqGpgZ0Mw8rC67LuEFFOZWozHGWnH0c332JknWYUnSYXDqj8p9SocumaAL6pWCu8PQaNy7tsVo2ucSmz8rr4driT05oTEC0XyoB3dOnaLUXBUWUQXsP3nxrgQ988HZ6rxombpxl/OJJzp07r61fHSWXT88ICr29sr85lMslBgf7GRwawC6IL3RAq1UjdcRM3sPOCalJFO4jUplDlzeSjVHeyJygS4G9A3FJiieBbt02Dn7xa9RW4Ja7RVr2Kl56KMeffOkClYE7WRTTmNI5uofqbFjvs2OL8APGsO0Qv9zSBVGvlVhcKjEzU2bigsf4eYeL8zmePzJPYA/StPpopF000wqRVcH2u3G9bgJV1RGZuayVPQqVYUjqUJ9YwA8jcoGFE/mEUY4meZJiAj1TKjRDWLkk/fmytpypwj0xh6kHpPXAwPeRuUEkoIuGfCq684pleyagi2qajm9kQT0LaNqzEmRmNdjJ3iTn2yaNLSLps3dyJ/PLOuKliM/qWjIysqZnLpC7BC5J2OSGlPkROQmdfkUHppTzIzf5Mi7jlOwDFOyDFOyXyDOOF87iiACQohOuWo8aeN10ySVQm8ArG6y8T1YodWbJE5c0zZnOv+Q12SSnfk/5t6yjVZjy5Z3PzvvqppNIliWVWAa/6ghbTBwmdFe6mJlcVuG+j//Mbj7y0zdS6D3H3OxLDAwMCS6v/AnhKdhSoct1cGVjjmha1pqA/uiagL4lC+g3vlGhX148eR1e1TEH6VS+cu2NYqBJKDMnL10/Ro/sUq9dWlCiPV7Igu2rPxwT0E0g1wRYVl+n55r5cOjeogFR7941e6EJiCJKZNbs/4c+/l/zcuigoa/+2M39alBEOS/6XeR7iEaHfpdO0pCF0sxbQs6pkFm17LBSEtnjnTypkJDDl9i+6wB331BjS3mcpHqa//s/fUX1tXbevJV123bx8F8d5OyRi2zuKbJxpI/hDf3UWg2dF5+bX2HiwqKOleZ9j2KpQj7n02zUWFqp6dkbGYANG4ZIkzYLs8ts3eSyd891dPfspNIzQqErz1e/fh/feOglGYAiCGQPLpCkDd1jPv7xuzj0wgscOTinQ0O337qR3bs30dPTQ71ex2JdW3bebCOUQJ6p4MhGJgIxsZCqBJKXTuQiRfsQeft5fPdp8tZJ/HBS3aRE/lOqdMlGLhlNXKpuTf/cQO36FEgitShGFr5kWJoZJsRSeUq4sHyVJFW0PhHXKjOfu2MXfPynb+T6t+6BZJap6WPUA+np2/T29tLd3a3BREhEUq2fPXuWMIyV+CUEOjkKQeZFxjqXt7jq6p1ZQM8Cw98Y0DtBfc3ik6xVVOHsAo999SE2ri+yft8uYB0P/NdjfPMbU4TxDhYaU2y/bp63vWsze/eM0dsn1bRkhMJ2E7UfUdWXBEKCkEMUpMzXEhaaOaaWizz+3DLffXSJk+PdhMm12M7V1GpDLK/4OCP9Mk1nvph0R/rmyHd5WNU8zcmQfKNELpJMNkL+15CstCC2tfPG0CUdgFSa6mtuSM1dsoBue8TtmKghxiwhiF2qEBB1ecmtLCN58iMX23O0z68cS3ObmUpd5uwzSLoD6ytcEzsqzCKIlyZgSuU0T1tTaan1M3b/WphxlR4nX7xsLojOf8sakQpbUIdKRoaR/xjgWpMU7Zco2Y9StJ/SoO4zL0vLoAfSh1O0QEUTMljdUbaqbqyrvW2pnkySp/mIoAo6XnYpoMsrOu/5twd0s7EYjopcAwnoUoGJhoKBXoN2yEB/henJKv198I9+6Wbe8Z6dhOlLNFrn6RkcNmwbSYjjRCV5dS2pTkEiDYEsoEc8eF8noH+YX/vNrVlAv4EgGbu8HfWNV722M6DCXMb3YlUuWe6Z7P4zyKmrI60Cza8SP7NPVY6IJ9yPVbmyV3c8kphH0oqSNfPyoqXThuu8oVmnGeE0MxKSezy2PDEB/hs+t7On/Ihg/7IE4PIwd22DacvCtPpMYpHdiKsHnhViGn9Mz7+TLElAV5JuoaxFRTk3weaxZ9g2fIye5ADLU8/x2GNn2P+mfga2ryNxSxw/PM8LTx5nx+AoWzeN0EjnqLYE4fOo1lqMj9d1BxsbG6C/f1CPoqtSptWoMjU1oYXH8HAvjp2wuDCnh1QuwejoHrZuv4qV5gp/9cjDjJ9vmq1TEDp8UgzE/ol/+FaOvPQip45O6Z519Z4+DegDAwMa9yzWKQaaVTGdHo58ednYhB1d0g/Ni/lWeo6y8ywF50l8+zE8axwrbChr2AT0TgD/62xJ/TDZaCRQ2OIiZWu/s6D7tpCskkx/JINJUx8bMyqV8xKazTm9aHe/1eVz//i99O4us3jmGS7OTdDT383Q8CBepWzKJy31MkZoUXqPKTSaag4zP79Aq9XC932KJZHPq+D5WTUur1XIXZgiayH3v8ZEMe8v7PHcGDPPHeKFA0e547Y9uOs3wtmIf/XPv80TP5RMbQArP8+7P+rwiZ+7HoTANHOBeGGRlYWQZq2bWCo8L8IrWpT6c5QGKtBbgWIvMxdaVPqvI0iu5MmnI77ylfM8+ugKteooTtc1nKkK2U7YGRWQUbL+WQolj2ipTDjp4LUq5DLpYen3tuwWkfxesQHyvT0J6JJQvCKg631h4+jTIWpFxFKlazErm4tU1hI0ZFMyXoGWKwFdIPBLT2HwyzVZVYfr3G+K2AhRzwjCyymXsTaRy5X1JH1peQqvX2sAvVEzUpBWzXIHy+sloEtLZSnrP0pwlBaRIEtmD/JoUrCPU7KfpYG86B4AACAASURBVOw8TJEnKVjHtZ8mLkVKjO8EdO0ZeqTac3OMYI7p0l1iwgsUnmX4kRD6FDHIKnKpylVawrD8/3bI3aQ9BhYU2NR4KpvxN7kXQ8IgoLvbY2UpZNcu+Nw/fhvX7u+h2jxAvtAkJ9aEkj04wl+Rvd3YQeIY3QIN6O4wy0cloP+Qu965k8q6LKB/WSD3/W8E9FcXBl+/35b+s+hT6ERFxsZeZWQLamPQMCUtZz3gDrFL/pRLHfsNkxRczkPWnVQD+jnZ5EaHT/MyE0RBqLSyWm2hGmg+476sBvQfFZg7yGYHXn9lkO/02C/jC6xKjXf68q8gDeq91ElULhULpoLPYoRIXUrcqs5R6plh/eBz9HpPM5g7TnvlMEF7keH1g1STAK/QS9Lu5plHX2Tv1qvYe80unj70sCqW+rki7XbC+HhTpZZ37t7KwMAwCwuLWmgG7SZnx0/RqFcZHOxhYEBargErK7MsLIQUiz1s3LSdU2dPc2p8QSW1heMqCLXxsBLfB/iHH3kbLx08wOT5OQZ6y2zeWGbTxkGF3GWvtRjrdLblRGcXTdOdTIc9Yw4XqFOyTlJ2HiNvPUbefhzHukAUCbwqzzUsdt175eRmULue0wwqFdZzFtCVv5mEWEk2iiVBQiEeX7WuZVN1xZa04rCyMqFf8n0f6uOnf/YuuoZaTJx9nlzRZ2h4QOzSdNyqWati2zY5CeS+z+JFMXspkiuWTQUs82yy8wmeIbRBza46JBA5zjXJgB53ZwGuIXOsyphKVTXAQ/d/k/7+AtftvwnSbn7wjUP8h18/zNyktItLbNhg8cnPd/H2D24lXJjn7MmTxK2QoCXo6DqiyKcdNmm2qwSiVienTrh6Lrz5thsJ0wJuboRiZSthNMzhwwt8+9vP8Z0nWhxdvpXZ1vW0GpvBK2MNi2RgmdZKkWhKKJK9qkBnar8asd0gEalDDeYuVrG0Rqmtcxd37E9Nle7aPmmQEEpAVwqnbDIWaRiYgYBOwJWgboshj/TTjWmJKMFpgF9zr5v2SxbQlRCWkfFkQcrsnox5SLJgsjLtq+usesemtVMOS8sjdHEky3BWlNSTCHFPCGZx16rnQk7tS5+jZD9BRSr09CD5eEaDZz31iKzi6gSGStFmaIUcp+gkm7GXzuRDNgKjxyQ9u4aiCNrpSWT1mmDuyjrvgJR/I+RuYMNLbOLMU1n7pPL9pYUlBE4R5oE77+7mU59+G0NjLRZXDtI/JB4EsgZjc00FCRGlPzVLChQpbVrSQx9m+UjMg/c9lgX0n+TXfnMbv/PlYhbQRy9jN33jJa/9DMi9IdctS+petsY6SWv2KcZzenWqTOklOnUme9dlVujy2YrICqp1CZkyCaYhs5p7QQKFgbXNw6CtlwZJ1/bIV6NoVtGvDeivLPTkd19Jkns1Z7Vzn8hHZa1HiVuvfKzeT1l8W+UmWOTyosS4TLp0gvWba2waOYwXPcb6PkGeLxC0lmlHLephTG//eoKGz8GnDvGuu9/B9h2bePzgw5y9cFrtwdtBzMmTDQ0tO3dspFzpUbMVcZxstZrUaivEUUy5nGNoaIDevm7aYYPlZUGToVju4czZcZZXYqQDLKhyFjXVfDzvwvvf92M8+/QTtOsBe67cxuYNFXp7cmrOYiD3UVXGWHOhMslO2Y5kQ0sCclaNojWj5hJl+0nyPEPeOgDpHEEiPGUz/202arNza0BfGw87wiOrAV02vkSNKiTP08VhiU64WNBJ1iijRjbtVov+vpwGdNGv/eBPDvO+n7iO7v4qyyvncFyLgYF+bAngrSZRHOFKT9GyiJpN3IIRhVl9KoW685TKLnPcEdxX1eUy+8vOwWetgkvzjGten+ZYmAv4y798kve+/zp6R7ayOJHwW//xG9z3Z236ykWa1TLX3dTNZ/7nbnbeWmHh2FmW55fYvHEMq7tfHFKM4L/0ctptmsuLLMxPs7IyR6td5cIFudAwNFxg48ZddA3vALtCc77FublBfv0PLnLs4h5OntrFQmMUt78Hv2eYaqNAOi1VXk82cmL04k2zXWRtxUnNwSo7ygZffaxW6tm1FNl4T5AaCMSjXfrokmmoOGBb5XEVXVG4S9TMpFIXVzBDkotU2tXMiphbO1ts2lrJspaM6CriORrQxRBGiXPStRNIT9KRDEpeHcs1QkBOmOCJMqBbI7Gknpf1U8SOKiqmlxetBElE3ScoW09STp+hEJ8kFxqtgqrdRWCJ/K7ZGBNJDiwheBpTGoMqye1keompVtKmp2igcZm8CFYr9LUB3dHXZhBqts+9HHyUDXrNfHtnk9RrIMcT4jhtWu1ItRk+8BNj/OzP/RhecZb5+RfoX99jtPaJiZwQW8YaFbUQhEmIraL7Lyx3qdBjHvzq42sC+nZ+50sS0K8nSN8I6K8mjLx+v9sJdrKnmHbbyx6rSXAHLpYbyKCcndso22Uv65CUK+VVjduYjnZJq6rDas8mflb5UB3IPQvCa2a7V30a9CbvHHQnGZDtZi1y26mOTVLwmgK6oFg6airHL8ctcUPacJ0kvIN2dUjaWUJiYDBzvmMbx1mmnBvnrlsLbFt/murst6nkzhK3LjB18TxRmNLVM0KlMsipY2c5cWScn/+Zj9LVU+bUxVO8cORFmo2ARjPg2FEZ34aNG7twnBzNZqAtX0dakratxLVqHUaGCuy+cjf1puhL5JidE4TRZXpmjrm5uraFZaipk/IIJ7yQs7jnbXfw+GOP4Dk2t99yA+tHS+R902IW+VeL4awE1T1XKg1j5ygENNuS+bllfHuOoj1B2TlDWTSp42M4wWmSpEpg28SdEa9OoFxDftAZYymKMxhcAr3jODqWJn0ETwQ2ZJ43EQKUzGMLxCAXJ68kJal04ljGiJZU5Oz6G+FTn72D7df1M3n6OdqtOiMjwzp7HoYBrupSq6QItjDoFLuItVeiWaeKxwicJfG7AyVlAn468pZVkxo4LBHTJWk01aI0bIV4El29PK35RfKVbr721e9z7b6tdPVVyOWGOfxig3/2vzxKbQFaNeFpOXz8597EJ36xQDN6kbCZI2jHbNkqMHlImErvV1jRAqu5+jQQmElC2guLTJw9z/iphpDzGR7sZduWq+kZ2gKVIaaXQp493MN//o2Agyc2k3RfT8PdSFwYoDG5tFpYrvaW4xJOKGQSIa3HOP0pkRdqAqYtk2zE0MDmQhSRmyADkRUet0gCmW2XNzDkwayuzFp/Il8orzX3jFeQUTQJtJ0NwSA35jwb2VjT9pLOTxtb57ilUhfmt0scuipeo2PtaxN62SSEzNZu4klgFba9J/aFvva0RV/VTpaVxFlyX6LiPkbZOkg5OU4+ruFLfhPDXJADv6LgTUKbKGkQJXIDmqWjS0XXr/lwy8pjCQwm6ICQa5LQjNNlHAEV8VvTQ//bIXdD7lu7CRrVvGxTtALStKr/uVCCz//yNdx593aWa0cZGhVWu+g9FxUBiew2biFnaAQiIqQKUk3q0tayB7Bne/jvv/sQ937gCvJDH+Q/fPF6/u1vtgjtm94I6JcVDl/7i4RpbXrTkhRLnzRj9K6tOTT2GH0IM47bgeYvFcB/Gx/t0qhwdst1SJ2SBjopqbg2inqR4Pd+2RQ0EkjkhZLoS9BPxaMga61pDiJFj+ytvjLtYxlrlZFUIYHlHc3Hw5YQY0T0oTNn30lSOwFd/uwE9I484qs8pzJyJp7PXoIlEtlJgVTMLpSRL54TEmtSoqCBJX4VEqtEH9Xxcdw8cSvS0eC4fYqtG87xi5+6ir7yQWqLjzA3/QxptMzEmYtUl0KG+raRc0s06sscO/Yin/zkT7HcqLLUCJhfqmolXq+1+O73jmj7UHipUmP29g0wv7CMnyuoAdjk5IK2+UoFKX4s9l1/rWqnzM7P6X9//rnDYqCpZ8a1xeTFpdEUX0a45U3XsrQwy5FjF7ju6lHe+fY7uDh+VHXhpYVseuiDApjLmHYd11rGZgnHEo/sBra9TLFYZ6i/zVDPMk44TmPmBdrzp/CjFXw/ZaElAh6dC5Ht4qvqRqZ3agK6qQLl33JiNajbMZ6Sd6QyEsjeItFgJnB/XgkPnuuRRDXNomS9b90OH/4H27nj7l3YzgrT02fp662Qy3s6W64wusjMhtLzKJCGZgROg7nszpmKjxlVkEWWWb92skjDwtPjlRPk+AJr+oS1pkr6KZlNEsIwZnZ6hqefOMmNN+1kcHQD84suv/kb3+Yv/jxVRFveuq+3wCc//SZ+/KMW9eAwy4sOrldgYESq8gaJvWJIGkkeJ85jxzkzhqKBPTufOVE/aDN++CQvvTgpQAQ7tm1i1xW7yW8eoTXdw4XZO/ln/+Y5njw5TCv/ZqbmemFgE8Tigyrz67HKzdKu6JizqJPFVoozkBJ7QjwzNqirAV0TWJMMaVagBBQzHpZqMDcWqTq+1qlCpcUiYV2Vc4WoIufPNWPWmp90VB0U/jDXReTq9J9tFWUxwiwiRCOwfp6wZdCA1Y1pdQ+IFJr3ZfxNjtwRFTaBASVhk/cO8K0pCu4hCvazlGwRQDpMLprRYC4qt4kcVL6PSLCiVCYs5DxIGyHJgnnKUjVW73EJ+Eaq1iKMEk0GpDAoeXK9ZCLDwKGXFdBXe/RyVjJ4XzfNAMsWDf6EvkH4/K9cw1tu28j84lGGhgVqF4SgCH19UJul0apTLAuJVbIVGUt0aQrKFnaRTJb56hd/wL0f2ANd7+Lff2Ef/+ULLo34ujcC+quMI6/Xr2vRJCNqsu+lhWzeOHv3zjpXlTEhzsku34HmBQeSyQpXLYvl5jWk4zWP1U7qmp+/0gRJZkZlXFgesudYwpeBWLVtJOkWRE/2j4x450gbTe5XCZgGUfC8nIpFScIrEqRqxiSbiZ8nl3eUiGzIdFkg7/TiV8VzOi2syzirovLoS2UrwlvCm5FjycbsJKDbKa6Xqi+HbP16b0my4uRwvKKOQ1tic1w4yz13NXj3232S5g9YnHuchcXj6m1x6thFdmzeRy4Z5MiLRynkI2y/yfs+9DZOjJ+m3srTCizarZB6vcl9X32YxSUzeLJpUy9Ly1XCKMXx8ooyij1qQ4i4WQdRas6b33yjmoNFUcyF83O0mhErS3VFm2UZSJ5+xc7N7Ny+k+NHj3PkyDg37N/IHbfeQHVhmqIvXB/buK35A2nqWE1c6wKecxHXnsC2p3DseWx7nii+SN5fpJRbJEcVT9Snak2shrQ5Qx3fEwGaVRi7A8Wsov+G7WwgeSE6SRIo2ZKMqqV4ogaiJKDO/KMsTimLjDZ7zsuTxDKD29DROKlUbnmLwI9vZvd1G5mfeAnHE+9z6OoqQzkP9RVa7Qb5Spmk1TLEJl2IElmyDLejXrJKT9ZVnQU0o2Jmooil4jGtuSXyMr8g7iTtmDSxeOpR6ckWuPKam6E4xgtPjPPLv/p9lhagUnIJ2xE7d5X4zD++lf13N2k2TzI1FTE0OoZfEWOWlo5aGbamJDAFHUMx8FFWpWeKYiqM4zgk7YCz587z0qHTXDgBd189wo4b3g4jV/P84zX+7Ls2X7gfphvvJrSvvORXL2NdoQ/tHg2QEg5kVjmtSECXeVINi6siQEaGSJQX5GbMEiLhOMgsuvxM/T8NLK+SsJk0q2rG6WaUBW8J7BqjpLWQ/V3PcwZFa4Il1YfcaWb21pwPCZQFQtFX6bS+VnvRIj7UMr3quEiSuIarpxmjfLZEbDFFOE05d4C89RQ5nsJLTuOFTWNbHno4ia+BWKV3NUKbwSCTIqQq3Zgvibqe4D0RYRJo9S7nRvK8nJMnrMWIycNrC+gZNKj3yZpeoCgtOssEccyWHfAr/2Q/114/wMzMEYYGM06IbGC9vdTnzrFSW2J0bKNOB4TVKbyBbgJZx+0SjTMuD371Se79wDVExXv43//bVfzBX3RTDfa+EdAvI5a8Hi8RJNSxV3T9p0lJW0US2FfXsRWRK0kV3yAVox0J7lGKrdMhmYKcV9KWp4bNTtsz+7v8TAqnVwb7S/9OtHq1HV/vN0ETJWn3ZH8WLYe0iZOTBFdYtZaOiUaSZMcuiTgMCRLk1DVxdL2c2TJlT5B6UpDQVbnwDuy+hlT3egR0ScX9SO/fVPY22TOUxZJJUEiDMWro8auQmJvTvUJudQEPRLXMsZborxzlF362yI6Np2ivPEbQPsVC9SLLK1WaNZeKN8rSeZiemGT3FYO4hTpX7N/IoeMncNz19PVu0h62BNv77nuUWl3kmmFgsMLycg0/X6bZjlipNglE+iMbqe5sVxs39jE1syC8YpVzXeV0Z9vZvr3r2HvNtVqT/dV3HmFyZoWb9q/j+mt3U3IdcmKtnSTUajWsysBy6tiLeM4JPPsEvnPSBHVrHsuaBxYIwxmiqE3OUiSPkp3Ha3cRxymNdEUlNlcx1tXeyiUYRRfQ6thRosHc8JtSfBl1kkrDMczmTgsmlQot9fDcAkkU4AvphxbtANavh/e+fwvveveNON409cYk7XaTnt4KhT6RcxU1uAa+zAMoE1tp2GaBhZJNSm/WNbPmndlODexZFqm66Vn0kCuvPWNJqUz2J9np3NQMTz58iHe8+UbsoSsIzsP/87sP8oUvTjM4JNBPF0uL09x6e45f+KVb2Xzlslq3Tk+nbLlyN6k3h+UGmt3q6IUmMBl3oKPKJHOSaUg7ErGflHypiF0o0my0mDg/yfLZZc58d5obr91IcbPL0J0fYPxYH//s357l0ad+jPML15Hk+jPsuK1jYrS6NED6kvVL4Ct5xGKBmlXUCo1nTnVGWCdLajKoT254bV8ouVBu6oxTowE9C4cK65mZVq3KxSnMtRX2UpnYDqVcf70DwWcCMnruzYSFneRJhBgiMbQzWZnUsani2FXVMPbiMmmaJyCn9Y6iRXZNfQXyznHKuefJ2wfx0kM40UXsOFA430671OUsrC8qmuJ6vlHuk7FBLTQS9TYWLoDowYnYkQR0ISHJ8cuS0n55ZBjIry2gZwmNkkhlIzQtJ+E72O4i7Tjm+pvgf/qVW9i6I8fM9DEG+rqw82VoeUxNTlGNVyiUcqwfGNQNNg2XsHpEZTAkZ/WxcDjkW/c9zb0fuBqn98f557+xhT+6r49aeO0bAf31iM6X8R4iIGNbUgHLdS/oOjbji7IXSZFSI02mce0lck4NX9oqwhsRVCqUVqajiGGibc1O0WT2rU7QNgjppZ+97O/CUMkVcOy8BsRISLrkKOTyuIJ4xQ1Cud/kvsWlEbgEURnL6cN1y1g5WArmwZcCxxRLAmX7XpF2KyapieeFCCZ19v/XO6BnrQFBdWND4haAVgJjp2aIaeJ4cv/KJJaN63RpMJewIN2AUm6agv0Iv/qPKhT4AX56hlKpxcWFSc5MXKBSGuX8iSWCmTy9xS6uu34duZ6AyjqXHz79HJXibtaN7uLihQs88MADHDq0wvp1FoVCkYsX65TLriHHLSwzuyitTdnyLMJV0SlDLRQE8K67rmRuqsGBg+OdDj+jYz5vetN1jI6sZ/z0eb71wBNa39xx+1b2XbNTHLM1nZOEQqa3rIGhQ6ltTZNzX8SzD5Gzj+CJb7PqsstIRagqblIFCyu7KQllAF1+H6ViFwv1KaM/rWNElxjAHaLEaja4Oiog/Q5TxSkVxJaeZIrtBthi/KE7t1kDynK3JTimOmrrOgEt6Se4cNPNJd7xzr3cescQzWCClZVFPN+ib6BbI4Da0wktUGYI5KFVXiakLQFae0Bi7C1wjalMVRRHeu8Zodm4ovjU55cordtMMi9mLh52sYdnH3mc+QvLvO32t0F+G88/dIF//i/up9oSpGAjjZWURnOC930wz6c+eyM9w3VqS1PU6nlG9uwGJsBvg/SjV5WMssRDb+gMppIvLtPecUozSAnEb94tUyz2U7QHufjdExw+8AjOcMCt79lCUNzJ4VPX8elP15mefw/V6GpaVj+h28wgp6IJwiyQiv2qSB66ngZcFSyThd+RYxRcqBN0O9dXb9wOimYr+91g6iYRMNxXo9UvLxEYWy6ezqjLZyiC3qnQM/1FidhSNusInLxObk5RJswZj3bhLgq6LCyRaBpHdNjdJYriNFdr4aR5YruH1C5qQE+1bXQWzzpO0TmCn57AjSdIokUzHqfLwTPTdq1Q1XFlTUlukXUSDA/WkWAuP7dxfA8/n8f2XK3mG60W7WaTYi5npsYuC3I3o4GGkCfwpuAbUmkY7Xk5H6k1q7nk2+6Fz/zCHQwMtZlfGKe/pxdb/AGiIt+87zsMbBSSzQ6sdptKJQ8lw3SvpzGlrk0sPrfCA3/xlELupdEP8fl/N8If3ddLM9n/RkC/jGD8urxEq5eOTvqluKfr0qrh2tNE4RG6CjP0l5fpLwf05BMKtoiBCoolLlutTPvjUhBfW5GH2nLMttRXBP3I8phvCWomro8S1CU5lfUsUH5EEDZVrCVXrJBYFar1HNVaN0k6jG2PEng+6aCl7oHtVkTSlP3Tx/JKSm42mlwZG1YLutc5oEtCExqHTdmqVqk72QiqqJZ6+QZeLlRV0FQVX4aMdkVcoKtLNoKD9Jce45c/lcdufZ+SXaVYtjk1fZ5TE+dZXm4T13yuGNpPly/TRouMbq2wbs8Yjz75HHYyRqNq8fRTT/HDx8/Q1w179+4gCmMOHDhNoWiRL3YxM7/MckO2Wks9zhutAFesUu1Ix92uv6Gff/ixj/KdB5/gm998UgHSDWMD7Nm7jtGxfoXhjx4Z57nnzynb/d3vvZErr9jEyuwsTppm/hop1vDQA6lrT5Jzn8O3XyRvHcVLZrAjIWplbmYS/2SfUQjDID9paIQOckWJzB1hhCygr+mhXzJk6czxZsP9UuUI6Y2i2mnarnhxC2HBjJApIiuk8zRnRBUSi5wrHdsGjUbEyDDs29/Lz3xqH31DLSIZLWgsUyx5FEoCrwuhKMLyJYJkHqFSVgn0LrOHnRERDUTyYYoXXVp02uSQEtBn8cIMvduvILw4h+uId7TLN77+fdYP93HtFddAOMwf/v5h/v1/fJGRsW7qdfE29ygVJvn4Jyt89KNXYpdils9fxPPHKG4agfQM5KTX2VFiWju+kS38rBUhPdTUFuGWEo4nwjl5arWEeMWhp7yVqYOP890nnmPzVbBz33oGxn6Kf/lrEV/44yKL9btppFtpC/lTXOSsiqawttPQxCpJc8p41wpaYDVhTAuPoEMKXGX5d5yZZPrBEB1lpC0Wv1ltkBvWeQewVnxGWOeyWKRCXxPQOzwwjfmaC0oPXK59J6DLOZGALoHNBHSRbLeDRZxoAp9J8v4C3c48G4o1VbJNnRESu6KGOSnLOJzFT8/iJ2fwkxkIlrV1I9VuIFz2rJWRi2MScflrp6rwpC3AjvFeh8wfQlPI93IMIpXul/Bk07Jt2oEkvpe03F9dDz0DrpQtLwFdlqLcaPLdhXkfESUzeEX40EdK/IOP3UQuP0+zOUtf7yA4gkYV+MPf+zb7bhnkmhv2Mnv6DL29Rdw+T8dxAs+m3L2ZqcdneOTbB7n3A/vIDb6fn/+1El95aMMbAf11icyX+SZqeNJxKjQBXZJDmRvyrFly9jl6SmfoKUwwVJllqFyjL9embId4iSieCXYk0qKmCOpMFr3yaP4myD20fUK/m8Qp41lFXCtH1IoJgxauG+EXxKq3i+6BfgqVQWrNAhenHcbHQ44fr3HkfMK8vR5yw5Ar4ToFIhHLEq0yu4CXLyvDO2PzZRnLK/tnr6GHrqN1MrYqo7VZVS7xKWlhSe/fXiFMp+jpd2mGVb1/y+V1NOoewWKKKwKotafZs2OCn/lgi4H8MQppoq22oxcmmKtXOXzsKH2FYe65/r0MlLp45sC3mK6eY8M1W3GKPdQWcjz1+Is888y4Fgq33ryVkeFhHSGbnJphZnZeY+bcYkhLkIFsh4yVfSRlBWxal+ft77iBW2+9hd/5rT/lySfHKed8duzcxM23bFcXxpMnznLk0DgXJmOG+/Pc8da9DPTlsAIRzTJcNdmPrHWjv5061iQ551ny1iFyyWklDMv+SljAFtnRdkJDXKOKUOxxlCTUqLeo1epqiaoM5Q6tuePKkzE2V8VmRIxDLfoyW0pJTmMXN+7CEe/xXBtHVI9cQ9DSt1SY1SHvVgiaCa7lUC76NOuLapE6uh7e/1MVbrt7EwOjAyzMXFSp0P6BClZO2NgNbAnoUayzgMJUV6lQuYnaRoVLFpuM+yg7XknXnQQlC/SWTWulSb5nkKQWYOe6uHjmAo89dozbb7uSwQ09nD1e4//4Ny/wxFNQ6s2pUECX3093ZZbPfM7nx9+1CdsvMH38AsOjV6uRRmSfwRYb0rSkEKux/jRn0RjMGGGROKziFH1juBFENGoBSexQLPZhl3pIqw2swhAPfPF7VKstbr3raobGbuTY0S38yj95mum5d7HcvpbFpEidHIEau3iIhq7j+MRtGWHzFVqWgC7Vs3LSO9TZVS3yjKUjOuo60mi04kJRDpYLplMEnSrdVOq2SEPKOOCaHrpyAZQPIGOLNpZsANKhdtuk2quT7y4bXTaCEslvQS5p40fT+LGYqlyknJ9nOHeCN20cp2ItEqejJJbxhHXsAJcZ8syTC+fxorb2uWWKQvcbJ6TlNpXlL1CdbGCR1VBzoJ6BHOUeX3MfSaRm5pZ1LvTiVMTEWZieVisAcn6RfLFMbMkcenyZFXrHo06a+oYFYCB3IfiISFJEGM9Q6YOf/vl1vOd9VxBGwnFpUukb1cC/cHqZ7zz8PLe9Yy8jm8eYPnGCgf4yTkXutBZRziFv93H8Bxc48cIZ7v3ALdTs2/nor1g8+sJ+qsEbkPtlhuPX/jK94bO9U4mwMpmRGFtqa5KCfZqSfZhu9yS93ll6nBkq6TKFpIErdsRSmRUKSgbtBHMVcMqecoCuQE8/ItgrwdNyaIsxUirFkq9BMQyWcb0a54JNGQAAIABJREFUO67o4ap9Q9z9zmuhLBMkKc3Q1qA+NZPy0uE5nnppjD9/+AbOz+1W1NYviQJagWbVKEpavvAC1kxtdNqbq2jtaxtbUxtvAjwZk7Wkry/7pZgl1cgX6uRLVSxP7p+UucULrNSkLbuJdrtIveox0t9Lj7fEvu0LXL3xMXaMVKlYFeYXazx98hiNNKARLjNYHuC6jTezaWiUc+cP8s2Hv8GJ+Rqbd25lZS7lhefPUBeb4zLc+467aLdbBEFbCYPHTpzk/MUZ5lY6GphSFHhapSdRi4Gyx7333Mz1N25mw4Z13Pdn3+Pr9z9KswVbNw3y9nuvpxks89yzL3HwQFW32R3bhrn51u2EwQL95TIF39PrLC6Y1tZ1n08daw7fEmjyFH68IFypTFK4iO0Mk9oFIieildZpJ0uq9Z7LufieVAGGpWkea1nu5ieqXpP1pMV5TQkgKhEr6YqDk1Q0oLt+iO0FWqmvrdCF/FHMddMQr9koob9PVHcaLC/NU6rANfvhkz+/kyv3b2Zh8hTNZp2xdcNYZSGvCdNXVmlIKkQS2aUloAsxYbHJykqVVtTAz3sqPlMs5nFk4E/KLJ1Lz7JLK0/UdHBzBe05H/zB45w63uLdP/4WvHVFHnvgIL/6+SltOcuodrMJfbq4F/n8P7F5691jFPMDjB8eZ/MV+yBtErkzOHnJ0UTURIxxsoCuSHU2N6na4cJQF51yCYwZy1RaBtI3SkRL2SGN+0jrG/jd3/pTbr9rK1fuu5HZyTx/9ucXOHP2WuZWtnNhyWVyKWaxGdOIHGJh1doVIlsq9l4cpx/LFs1ggX3FMrSGY7Vx1SBE1NuMOppeHOUSFLHwacmXzagHkjQZ33D5f6OgJkFUPMlT8apXjXGB3mVGXexH80ShsHtdnaNWXXihn2sSIbLDBWiJWmBKyVqiwAT55Ahl7wLd+RVGCyfoqt9PIakRJ2K9WsESfocjUwY18lYLP27jC9GHEraTJ/FcQi8i9MWRTS0UsJ2AnqGAnXtG2Xvdbka3jsqsl5JmhNwTtRwuXmxz4LmzPP7YUV56cZZZCeySfwiLX7rp6iqXmdp0aAHSvtHWkulhmhwp2+A6Ps76I/nuRu0rTYqKTKg9KyFhuMjACHz6Fzdz9z1bqDUmyBdsigOj0HZ54eEXmJye545334lXsJmdGGd4sELs1HC68kSOS1DzOPrwORYnZ7n7g7cwubSfD/1iN0fO38Nycz1RKt6r/6Me2d6xuoeYc/Ty+eoOpyX7M+PjmImKbE2uGp2YZNOc6kyqdI1J1Gpr8GVcn841ebla+VoxpFXvzQ4XSHkgZoxTtgsDJ2ee4uZqr04smMmFzh6pV9kQT8RIRIix8t9U3VDGVhPyErStCcr2cXLxs5Stw1Q4SSmZpBjXKKgFsHy0zaIMnMg9pcqKqSJIRtSr4wNulA5NwJe9WEZNDRFZjiuf71G4XIolVxw20ybDY/DO9w7xtg/eQNg6y+zyWc5NVRFdqaGxCpu27iVfGGFy4Qbu/87N/OW3Eh596hDtcJh8cb8ajYjgmFg9q2GQEmdlz7CMdryIHqlXgeyziq8hLGtLZsptmYtvZ3eMJDmi+Ch+E1L4ZAYxncRAeEDJCq609MR6OQpIgxWK/jyD/dP09S2y68puGsE0jz71fWaPnYberXT3bWB0aCP79+5h14Z+RrqmmR3/A3aus+n2Bpi4MMtDTzxGNWyw+6ot7LvqGvKtIkXHY8euMZ479Bz/53/9AtPz0FgGqQul5pLJk9vvuJWlpUWlHknv/OTJc7x06ITC7WoP4jkMjY6wfuM6bfVdsXmMG/fvZnpOHEtTjh6+yLcefIKFFbju2q3sunJY9+Nnnj7AiRNmUuy2W67gLXfsYWFuAt9KqRQLeJ5Ho9HAunHbPWl1ZZq+rpDmyjm8dIVKwWNxMSRfyNOOfWLLJdZNWXqjkhVFmb+z8cG+dC9mAi4/am9YJcV1qMoCuZtRKN3+xRdbF5uJDrr8tQo0pgCmgtVBTLNBWkKuC+jrlYC+ndt/bIBSf8rkyfMMDQ0rj00metrhPLmBflpzbYJGTJes1kbKmWdPcvr0BHffex2NoMrkxXm2bt+qi8kSpoEEVfUjlzunAOEAzfoyhW0OP/izJ6jkymzYeCUD6wb4y/ue4V/+0xlNtrt7JMlJ1FSjdyDlM5/v4bbb19PVO8bU6VOMbO6FNJN7lDErWywzzSyyueUzNSizu3cYZ5dIetnvmI3JJwqLuE43QQO+9pffYOPGEnuulkpOyDDdlCtX0Gx1sbTiMTufMnG+xanTS5wdX+bcosPj55o4XdeRRlfTbvapKhzxIm4yTn+xxmAhpCzylME8adzEyfsEUZ56qxff76bVWtYRwVhH7Hyi2KHVtmiLprhcAKdEtSmEvj7asU213sbNF+nrH2Kp4RF6W0j8bsVthICDLWMogntLn6sbt+UgtJqyLdX5i3jx4zjhcfLpCmV7ikp6TN3SzByvBFdj1iDBUJIQ3zESrCKhKNMOqW1MZaQ3qGs5buPl4D0/VeK9H7kL/AKN2TkazSaLy/N09ZbI57vo7t+urjfx7Czf//4TPPStF3nxRbhwUVrttpKCZJwtl8tTKglbOaJWWyKXk083HvNGnt5RUw01gkkdTXbU8coRjoNFGg0YGNGq4tAkCWI2bIJPfGaQH/vxKwnaNRpBk67+XuzY4ztfepixdWNs3X8Vy415Kp7MxDfIjRSJalXc7lFqCxZP3n+AnlKefbeN8uSJa/jYr97O+NwHVVlPRXv+hzzWVGhr5vEz+sXqSjf7QTYJk7Wh5GdKxnV1DslI/UZiVGISKw39igwJE1vGriSASJJufO1XRVQEsrHzKlAl4Jy8UFnQHVtyY1Nv0Dt9v47WvvySjdvO4cu4lmgGqP2poC3mBWIH3GrJi2Tmcc0J7kxiSADL/b/MvXeYXfV95/8695x7bu/Ti6ZIo94BgQDRRDHdGLCNcY1DbMdJXFM32Tib3TTvZpNN8svGKY4LTmzDmoQABpteDRKSkITKSJre5/Z+7j337PP5nhlB2vNb2384ep55AHt0pbn3fL/vT3kXYa8LKodVIWe0NAJaHr9zlpB2HG/jRUIcJeCM4rOLCshFcurFrzgjJQFqn4HHkLjcMnWrrqabXlPH74tSzDfw+8OKnWE1Sni8VQIh0WxAuSjDQpNayUM0GMe2xSisybU3wod/ehe968Jk52XqKeFJGplsnvGpRfIl8R6PsHb4StqS+yk7w/zJ/U/y51+dp2p/CryXUixU0CN+9GYRq1AjQBt+n05VzCvFBCq8tGLz3EtLDDuMKUKJBUKJKTy+DJqpoxs9TI/HIdcLvm1QNkE2nvNCI/ejmTa6U6aZyUIw5UpzK0sMdC5x8bZJLtxuUymM8cRTD/H6qWPUJLjIjhONtfHOmy7lxusvwbJyeJwcNOcp5xdJRlKMjU/y4qs/YMPGDWzZuoloKEzACNCo1fAHdAKhAAePHOHBBx4ns6gzn2mqaNMLLxlkcKSPxfQSpYp4tg9y6uQMBw6cVo+OoWs0bIeP/czt7N9/MfVKlmaxxOL8DOV6lUg8xcuvHuXlV48zuyCeK0NcdPFunn7qe4ydK6ieTojA73rnXiJhnUQsQDGbJp/LqIZUunTt0nU7nXIxSzSgUystozt1AgGdTK6imllb9ypAdw34pdJy1BJeVx2bswL0b39af5ibQfb0UlmuzP9X1tarr6YuwfMdziqLevX1ZaTbUHF0H/6pjdxwa5REV4v5MwukUh14hTkQdGhqWXSvgW0F1XjZJ112w+S1775GOORn08Vr1B50ZibD8Mha9+CLjEvGOcJXkf11U/b8gyjKdXyKb3/pGL1JD5dedTf1Ro3/8+Cr/OkX54j4hJXvp1QUDWELMYL7+Ofa2HfVELFoB2NnjjG0Vixp5WJZsdYVdvnbQdotX95ytnvrx10B9bfbswoz1YcRSmKXS3z7W0+zcX2YnXt2U04vMDMzxZo1a/AaQXQzDt52cFJghWhWTNL1IC+O5RhbjHH0sI/Rk2VKxRp+vUxHLM1AyiZlVEkYwiGv4vVoGIEIlUaYfKmNluMnFBA5RoZSVVYmAXyBiAosKddtypZDzfYgHhNmIIIvtErA85IvlhmdrrLcXMtyJUXdimCGuzHDKUqlpniWgi+pGpgQDhGJ7LUPYraewNt4k4AtuXFFDHtRAdi/9+vtI8i3jyLl+0UDLC5zl+6L8c73d7NuU5iFuQLLywXVcVvNGulcRnkqi+Kis7OPHRdshZ4+qqenePH5cb721WOcOiUrKGjvDKr9uuzNrEaLZCpKvS6sfAF0OTMrgK5A3XW/E4ayAFNLL7sFSbNTFa6GZxmDmsp4H1kPH/35AXZf3U8hm8Px6sQ6UxSX8jz1zYNcdulW2ravp27lqBcWaFlZ4j0RlRpIqAurHOS5b79MPGRy0XVreOHNnbz3Mzczk77TdQn7Ua1Df5ij/m9+7+qzvPq8u658qng/P9FYmXCcdyxbjetsYSu/ekFeIbeKokW8HNzca/mlCJKKmyGgviKXUJMtIUdIpr0XzSMEMAFUeR0Vj6eIEuJZ4UjDIedzdUCwGqYir2VIwQj+QgufuBp6qmi6ZHHLVEfOtKx4RHvsqjDcPHOxCxYihpB/RWVSpyVx0Yq+E8HQgpjSKdtp9MYJjMZhEoE3CHrexC+xv56ySirWmj6aVpB6Q6fhadGUIkKz8JoOpl+6cQFvWz2DAuoqQVDIwVoLq1miVrcUjSjkl6suSrXQImjGsFtLeIMWd9zt5Z4PbiPRJoIhSaNMgXxJ+19eYmZ6ktOnzjI3DcN9MbZftJ/guj185wkP//WLfg6fGEHzb8Aut/DFPDTLDgHWoHsMylIH+Qs4kUmwSmD3qc8n1jZBW88M/ugJKs0xCpUy1XqcylI/ONvA2QoZMVGSQl9qJMnnKKAFTRxxrzQkfdKA4jx9sVGuv/gsO0ZynDr6Ak88+T0mc8prSoUtbVm/lttv2MrunQOkc0uYgsaOpvbe5VKZkydOqn+/Yt8+ent71f7XqsmKuYjpM2hvbyOznObga6d49OHXaTQ9xNpM+oY7CMRNak0Lq6Hj0aMcePU0s7Pi4ObOLAXYP3bf9Vx66UaatSx2qUq5WKFstag1dV74wWHeODHDYloKhBF27NzFQw99h3KhQb0CsSB8/L5byWcXSUTDzM9OqZVhW6rdBfSLhrc70nn6PA2aVYmYrBEKeBWL1/AZ1Fqya/kPCug0FEHvnnt7uPN93XT26yyOLRIOxwhGAwrQxdqwXCkTCvZAQ1fzkVq2zjOPHWbfvt2EegyajRIzM2kGVIcuh3WF8b5ikCL+7FQ6qBSXMUPjPPjANGva/ezddyf5cpm//fIT3P9XFToS4gvcwqqL/3aLeBt88ONJrr5uhGg4xakThxhaG8IU7Z/o2YUtId3d+XrIHf2tTifUrbQ60Dh/Ib5NUrcy6ROiX7Vg8U//cJTtW7rZsPtiCpPTjI+Nkc1mXAsXQ8cfjBCLtxOLiZl/CtMfxGxvV8SqeqWdUskgnckxO3maxakj1NPT1JcKqsYRfxp5rzUjicfsp+VZg8cj0rI0XqPuSlsk3csqUbcreEM6gahJe2+Kjv422noSRBIB9d56AzqlaomlUpCD58IcGY3x3IsNzk6sQTNvpGm0U10l5zo2hqdMtJkmYB/EZz+Iv3GEUKOG36mh2Xm1R/v3frmhQCuzj7cZayifdgkUasCnPrNNATrGPLmcRTAQxYzEVDdmlRep15tMjGU5e3ZeTTI3bhpg/ch2CA0xe8riW998mn/6p1NIoyARp6rDszUV2NBSxjfSncufJ1+r6W4uGUj2mCrH+Tygd6wAevo8oO++0MfHPr2JoV0RFmaniXe04WtLcOq1Nzj61Dy333YJWlsYx2hSSE/g1WtEu2UHr6uoXaOV4PGvPUkiGmLPTVt55vWNvPfT+1kovHeFYb/q0f1jI/QP+QKyRnKtdt9yQHNdCV1gdwmYq2uKFfGV+2eIpPMt0omK5VWSLkVsdU1EWvLzy1RmNQNg1TJVcFsZrzkYfpu6XcBpSaZD1WVfympInBokicyOoFk6HkvkYhIfLRKyIj5vEcOw1L5UAPotlY6lRqctYYorG9KQC+wS+KMWjSv2wh5LaaLDgT6sqollydpNfDc8mHoeL+MYzgmc+g/waaP4tGlMka7p8n0ymQtgN5u0JUT/LfpmCeeRqZO7ZmiIzNKGQBC1j5VnUjBdF0BsyXMpHJUWQX9TxXuanhC2vUiyE97/kW7uePcImp5G98p8zCcewjSaFt6woSqBVqbIzNQ8xw+PM5+BC64dYNveD/DIkwH+4q/LHD16AbnigIportRMnOYQth1Te27CNYzYLM16FmoRtHCV9t4ztHVNY/jOki+Os5TOUim10INr6GjfQb3SRXbRj5ML05YaolGpkV/KgiYBWXGo6XijcSgukjLf5F370wx3znLs4DM8/uQBclKzyTZVh4t3b+SGq9YRCYo+3Ud7W6eSfElw16mTJ5kYn2Dbtm1cu38/1WqFZkO8QtzmzqNragJXLZcZP7fEPz70CsVyg1ibj0RHBMdrK4fScsVhfCLN2NllJbV2Ab1FJACf/ORdDA/HqZWWlOzM8HipWhpjU4u89NoxxmfSauS+dfsmOrt6ePjhJ1XxVavAQA98+ufv4+ihV9ElXlnWgi2H9vYOxRPT9qzf7dhWFY9YXlakjCmpHaTsvXWfj2rDdkfu/xE7dBrUy3D7HXE+8NPD9K31kZ5cQte9xNvj4BcHlQqlYoFwuM+1N7QaHH3lMJmZKlfecC34i9hWkdnZDP3rpEOvKba1Izv0lVUU3g6WTjeYnDjD8IYmiwvLtIf3EIuNoEcT/Pff+zp/9+UcbdGwsv8Tu0Gv1ybeDu/9qSjX37SZaLyDU0dfZc1giEBUiGl+CbtVT9g/Wx+uQvp5IH+bF/i/QngpWDTscl3ZEz79/XG2be5j3YYdFBeyFAsFpc2v1ssUShmKlSI1q4bVaKrxsMd2GG5vI+ANkUgNoKe6XCGnoFy9CKU8jak5Cot5MgtFlhdttTcq1TVqrThW1UFv1DDlWVHBaZa6ZMWsbGCkh/61nfQOd4B4jotNY6tIs7CAIfGxtuzJYmjhHWSr63j06Sp/+dUarx25FjtwBc3IahS97JYrhBsVws1XCTh/Q8B6lXCtjt+RmNXV3f6/jSX/ykFrRaMr3A45EG1R+NVfv47d1zjk8sfw6lFCnf3ui4mrjYxrAwKOCaqzCxx+4wBTUy1SCY3hoZ0M7b2ZxmSB7z72It/8+4McOaz4hsSiYmEcwBLGr8qSdkFd+BHuP119v0y+ZK/4FqDLyF069KwCdImDv/KqMJ/8/E7a1zrMzkzQMzygKofHHniKFB72XHM9ufwSZshDpTBHMmHiScnz1aBJGMOT4rEvf1/ZBu9+xx4efa6PD/ziZWRq7/vno+AfEo5//G+X8bR0zm+Xva7IuFYA/S1Z10p/868K3JWJuNLjitmQu85SpqqalwZ+Wq6N0mqYgOvmt2Kv0NAr4K2hGTUcCdqR51TyBCSKVvbjlkPAFnZGg6inTNybJ+YrEjZL6N4a/mQQxxA3QQEH8ShwyWrieGnbYhEcUMDeanmUvbXdkgyBuvqSAKpCxo9th7GlABDAlw+cLLSm0RnHb0xgMI1mL7mWqg13Qq/8G4UeVHaP7NuDImWFJPwifwjSUmSueNWIa5tGhIDZQasZpFIpEghWaFhlvFoIy1qkowd++hPruPldg9QtKQ59eEyXuKvMxeXzko5WGhLLplku88STRzk7BRdd3sEFez/KoWPt/NmX8jzxfJFA9wDLpSSV6nbshpBWS5jxMqH4nALLWrZNEI1gdIpQaBrdGKNSm6BQXlSWtG2DG+jr3US1EqBW9LE0WaG3bZhqvkpRXBxDneiBDpZmCgRibVDIErCOcvd1NZLmWcZPHOHp548qQJehqLyHl1+ymWsuHaCYm6K7u5+RkfVMTU1z9OhRRk+fJhQMcuuttzI0OKj24eVSCdNrEAwE3ZKs0VSYsrhQ5PSpDIePnED3txgaWaO2K1WryfRcjjeOLKvHztSDNGxLHC7YtL6Dj33s3RhGgaW5c6QiESKhKFbT4OCR0xx+c5ylbI2lTIW2jl61hhs9PaGc58QA8pKLurn3vXdw5ODLzE6Ps23rFhr1BqbpJ5vNoW0b3Or4DGFXVlUFaldzNOoVvF7ZNXpcsw4ZHym/djcmcnXkLifEJTz9hEbuQhqqwFXXBPmZn9/I4KYQhdk09bpFe3+HS7AyK9StBj6JCRVAbzZ56BuvsHNDL4PbNoOepdWsMDuTpe88oIv3u5RVGrYtlK0Eh15eYHFhhn3XdBOMJ4CtUAhBIMEXf/crPPR300QDKUrFKl5vC6tRI5qC+34hzvU3biWUbOPssQP0rQnhC0qpuBKioTr01ffvreG7ewG9xTf41536ynUqYzDdj52r88A3jzAyFGL3hZdgV+tUKiUiQ70r+m4VOK50iLViiVy2gJVvUhgrKqtmKQwajkVTazI4uIaO4SFXnC23RqXgOj1KePjiHOlSgWy1Tnq+TsjqJLdYJV8oEAz76BvoYWCoD7O3DeJBWJpWevez46OU60WKZYttO4aV3r1QKKhLc83WSyC+lr/7xyD/4093cnjsQpz2IVpBN7BGrq9gvUXYfp6w54uErOcIV238YhCkCxnu33/+/qWUZ9WAQwE6FhuHvHzmc9ex/sIci+kjxKJd+KSwqVSxhTNgCjHNxmukUBUaNbLjkxw/do7ZaUdxOC6/9Dr8fds4+9Iof/1Xj/DsMy3l+BSPh6lUZJwspkFSo7uAvroPdj9jAXSR7Qlb3sCx4y6ga0UM2aHX4Nbb27nv57cR7amysDRF5/Ag1WqNv/vKAa7d3cOa7buxS1n0oEYuPUE8ITe6B7teR/PG8TRCPPzVl1g/0seGy/fytYdC/Px/u5x8854fLxzjx0b0FTWHCqJZfbFVHs7bJbCrxlCriXcr37viV6KkXuJVICREj1hEi366pUhjTS2ALYAuyoEVDp0CdFFZehwsefj9YscsY/g6dj2P1swR1AtEvFmixiJxc4mOQJrOcIHOUIlkoErErCuzK48pz2BLgbn80w32kXWuh5YtSpKwm0/RkhG+NFMiM2soQJephGFE8Ygu0WtgOQ1K9Ty1RoZWa1m5mNVKk6qTDAddDbMjrm5GUDHKff4gxUJO3VHVqk0uV2VpscT8XIvFJZRjmRxhn7gaBmJoHpNypU61JqRmP5FwgEo1p3hKPiNGuTSrOvSPfnyI2+8aomaNIwFDAhZaILqSTpmhUsyj6358Ytwld0Kkg/EXzvLU92cYWb+Rfbfdy4mZBf74/ic4Ph/n3MIGssXraOmdaP6z+MOT+HxnKBe8lBb2QmWd62Lp5PCaZ9G8Z7A4pbg8ya4RUqkeNWHweTXmpk4Q9YtDYwvT30772p009ATHT80T9iVxclX81TPcfGkTv3WONw8e4fDxebXBUxEPls6Ve/dwzWVDZJfOEIkG2LhpPYcOHeLZZw8oLvTVV+/i+uuvJ5/LkUwmmJmeUuRf0/QqJrkAukxHalWHXE7j8SeexvY02L5rO5VGjZOj40zNlMjl5TmVPHMpKiX+1OLyvRu57747KZUmmTh3jI5YlFAggmWbvPzqm0zMFFjK1pmcydBsyZRHIMtNc/R74abrd7Hv0l3kM3O8ceQgu3buolyquraxM7NoAx3DTshnqHF7REjgrSrNehmfz0vNEqKHV42u3AAWd4euvtTFJPXKTxDQhYXeaLF9p87PfW4bG3ZEqSznKRTydA33KR9ix1dTB8yxI4pElFmY46lHz3HXLRfjCfrUSL7ZrDI3l6N/3bqVDl0AXebLclgN6gWTl5+epGVbXLG/V9kc5meTzM8ZTC6U+Pa3X+TwK01ioXbF+g/4W+SLRbr74Rd+aZBLLhvAHw4xPnqUgaEUmvjXCzlAPi3Voa+wcVbaiNWt+j8DdHX5/0vgEm/iFnT0Q6HO/X/2NIP9Gpddd4PK3luacxnRmhoJyn7NxJByXXxLRb7W9MGSS+4RMs/87DhnJ6dJJMIkYx0sz2eIBaN4PA16h1LQ7YfGEvhb7gIu04JSJ5SkG22hya0jxsNSDFWLlGsV0pllDNMgV8gpQdzYRJ791+4i2NOj5AAvff0poknYfN1Gllrv4Hf+5wX8/Xc7yPkGsMyU+zO3TKKWn2DjRSLG7xJsPENUghVaEkoinc3/P6C/lf73lqOWTp3hHvjM565m27465copgoEUmlRicvsGhDwlehMHpyDpvBahiAmRKPWlEufOjPHG4QKRIOzcsYmebfspn6vzV3/5CA8/NMviAiTiEgMccD3m1d/zXwQCSTCHgICn5ioBZMSrAL2iAN3U4D33DPO+j6zHF0+TLiyQ6u0kW6zw2D8cZyRlsKann861gxD0kJ87TThqoIdXjJMIUFmu88S3j7P3sp10juzhv/+txW/9732UtXcroFkRS/7Y8PxDv8Db3AUVbeS85/dKO62OxerIXTHS3oqy/Rfj89Wu26NY0jVFNBRDHvf5kB2pFFUrrn4tTZHP5P8XnpS06x6nhsfKYNqLRPUlusIZOiPLrGnLE/fOkPAvEvfniXiLBDwVDE2ChCwqlbJimMtUTnbUMtl0PTR0HPHPwK9G5CpUV/w21PesEOuUz5WmgLzcLFNtlWiZFqG4TkdHkETCR3sySDwWIJGIYgiAGiJhNRV5UxkUeKNQbeLUZG8LxWKDsXNLvHFkgtHRJRbm68q9LFuGjqSfcDRCLp9T/hCJZEStI3XNR8CbolyeJRRr8cGf6uXOe0T/PEswGsYqlxU/1xeSXIs6tlVDl649lqQ8OU7I3wWetUy9coLnnz/K4JYUF928j6wvwX/50lNDs5KpAAAgAElEQVS8erKXybmbwN+FE36FZus0zXKRcqYDu3AtlLdCNaFY7uHYSfzhUaqto5TKOQK+DXiNGF6zSTgsXfkbtGoVvI12Iok+nHiIqsfH/FwZXU9glDXaPDmu3mETaS3ywhPPMzFXoy6iFTHOamrsvXAnV+7pp1aeVfKyzs4ODhx4jUOHCmzf5uM973kPa9cOMzE+Rnd3N3OzMzSsOn6/X/mlV8ruGF7kq7W6ySuvHhL3DnrX9DM5O89rhyYolCS921BEPDdQ2cbULC7eM8JHP3oHjeYSS/PnCMgj3RQSsclrB0+TL3uYmS9zZnxJqWjkbIq1q/is+HW4+12Xs3PbWmJhnZMnjiv3O6veVK6ts7NzaO++44NOpZTj3JuH8TTL+EVK0agSjYRV19WSA/GvAF0SqlcB/e0d5g97pH9MUpwUFk2bwSGHT/3yFnZelKReLJPJLNO9fhCnWVDmLU3ZLbRiGJqfF59+Bq0Ol+67BjWv91UU+Wl+Ps+aEYkmrbvlvi2yDtkZ+7DLfp557Ixine+7pldVtM9+d4bvf2+W6WWYmIBKVmzk22jWLUJh2RuVufAS+NnP7GVoXQDbrjM1dYZ1W4ZcAxWV+y37OmFnrzKA3P34qoXqP+/SVwH9beAljF1ZH3vDCNvkkX98hU0b+hjeuZvm4gILC9P0bhxW5JOGVcJSIzOxZ3TNZMSCV2ncpaBoeZg4c47xqQXWrV1HZ9s6zpycZ35aLiyNkU2dtHV7SZfPKg5APNWlpIRhTxRNQEE6+ZZNoZBjKb1EsVzEbtmKVBJPJlREoMgqvvmtl9l3xSAbNm+Bso/TDx5iemqMXe9MERm+hf/2R/3c/0iYom8T86UwutmO2UoRqiYJ2W8Q1P8XgeYLagRvak3q1LDP5zT/+8/f2zv11S7di8WQ7KQ+fSU79ztUSm+qCj4cTrihQlqDfGmeZE8vBDqhUKZpFTEkRsmMqZF2cWaMQwfmFHjv2L6Gkd03UZ2D+7/2JA9+e1RlGsv41bX2FGLUW8ClOnaRWClAr6vCTsBf9sYGdZfP4oOPfHQLt921Bk9gnmIjTaw9qciG505OsnRmWSX73XTzpWgBD4XCDNFkAATQlZ7fz9KpaZ777iS33v4OWtEL+PU/WuL/e/AK6sbtqpP8V7GdP+wx/hG/X4yplO3xKivd3Uucz3ZQu/Xz2dXqkPyb0lhlOaqIhoqVoDIBpGNq6Q3FTziv9Zb33zbRbROj6Z47S8m0LczWFHFjjO7gWfqj0/SFZunwLdATswggO+2qAnDHadBUnv4NJcn1iymT+vldiaIUJUK8crMYxGNbeAArYK5+BFde5tpcyxRBnuEKtreKL94i2RegdyhBd2+MaMyHNy7jbnFLsZV3eqVZVXKqglWmKShVCGESIBD2Ek9GCSZi4ItCw0erFuTx7x7iwKvjHDwwST4n141kH3jUXSDhH7qs7Jo6IbNDGRYFI3Xe+8Fe7r53PV7/krITVm2rLJ/F+1tUBbUylaJFraKRXLOV9PEZUtFBaE8y+dwDPP50iZ6RDi67/QO8OHGGB76f5sVXd1MRjXrgYfKFNK305TilneBshmab8qePRBZp6z1IMH6OYmVCSUON5lXUKjHMYBnHM4lXOvtMiWBjN15flJz3DA1TLNhiYAfRihprog57hqt0Bxs88dD3WMrUqIjr9YpwaMfmNi7YHEdrlKjXDFWonz27qM7qO2+/iCuvvEKtA1RclW1Tr1WJhMOEw2E1VVxaXKKQzyvfD80TZildIJ3PkckVGZ+eZ2JaeW1imgFqan8uSpemcoXr6fHzgQ/cQkenT62HmpUC2XSeWt3g9SNjWK0I5yYyTM3kaTjiwSFn2E1BlUf1/e+9il071hIwbdLLi8zNp9UaxrIanDlzFu27j7/kjJ44xj89+A2Wps6iWUUcq0IsElbZrR7Tr8btMqCUotjtzl2XIrdD/0kCuoanodHVXeczv7qZiy5JKGlBOr1I96ZhnHoOLSDjKPGCb0fXAypC8sqLO+kb2KgeTMwqtWaNhYU8A0InFkasUEkVoGs0JW9b7+R7D72piBA3v3MzeqqT7/zpc/zWFzLno8yDRgxPK0QxlyUUkl2yzS13BPnpT1xFLFEnX1xibn6STRfucM1T6kVatnh1y8Uiy/rVzGA3GuT80m/Vqe28QYNLnHORQf6pszA2S8symJ1Kc8EF+yAYY/HUqAqzicUDeM0Whoz5pRwUU5eGpWxLq3Up2Ep4vSYeLcG5c9NkciX2XLybQM8IM4cneO3lcQKBCBftXU9yKEIlf1LZ8wYD3WSWc6TiASbGz3JubEqm1MpOUSre9o4OYrG4CrFR2euaTqlQ5ktfeoErruhm7fA6ilNlCm8UKeRnuPQjmyCxjU99apzvfN9DuH8v8wVx9YthtjoI1HrxNaYxeVCx3YN2HsNjUXfEBOffR5RVUty/NXoX0Bxoh5/7+cu5+AYP1eppxUgOdvW565bcAnrSVJMEpxFAk/xekZjV6zSbXrwqhk1TNnJvvHaMY0dhi2jZr7uHxqTFN+5/kq9+xY1TVFMilajlSutceBJAd0lMSrq24uWuAF3IgIqgCh//xFZuuLWPljFN3ZMn0hZXqx4aXiZeP8NLT03w7jv3qhAKSyvi704oEGtWahiBBFOvH+cHzy5w173vJ9e6hM//7hRf/97FNH3vUAzrn1SH7jpAuqx0Vcquukerx9uVqblfb+eRrGaBrxhAKUMeOa8SMGLiUdGZsj+3cZTz4EpGgJwvpRs3VgDd6yadGWk8zhRRzwR9sVk2tM8wnJinw5gmbM/jqWTQW26Akgon8Yhngq7yD5RRr7hziVJnhZuhyE/iSbDSkZ9XtrckQ8I11XKTHF09dsuoEG7T6RmOs3ZbD10b2yHhUR4azWJenRlRzRQKZSUpE18NT0CjIb4N8p/1EEbLq3gyGfHWKLk7897+Lnq619PWtQmnEeWVl0b52y8/zKs/sPEJwz3koyr2o36dWrVFwOhUpjKhaIX3vH+QO983QjCcwWnV8EvRT4taNa/Y/IGITAokR0CnUREyWg8sCnfBhrYW468c44VXqsQGNnL1+6/mT77yCt96sI2ZrEnW8zLNfAuqt+Axt6EHZJKh421GiUVqdA9MEEkuki9PMTfXQGtcQqFg4PEXKRePE0rmKC9X8VsXUatWSK5founPEmvvV5vB2mKTNSGDjW0lhhJBvnP/IxSKNQpy7UkYpxc2DKXYPOhTRPBGw+TM6AzpjJsR8v5771EGL2fOnGZkZJhMOq3OaTKRUGuKhYUFlZ1QEUZ8RQiQPjzeAKfPjPHKgTMsZ13fLnGdlLMuUl55HoUS2aKiTv6d77qAbVv76eoIU8kuMz05Q7nm4cixSWxijJ5bYjkvO3eRonmpN4WzIaBd50P3XM2eCzeQz8xg2+Ik6VXrlqXlDC+99DJa3XEcYS//7m/+Bg9+/W8wJdlMoiStOqbPpC5hJgrQVy8hN8NXZGuqLl0Zxf9oRbrboavLTUnXRHIhzZ5Ena7osVf8wd/qXFf/JEdpeu2KQ29fnft+YYBrru3DY+pMnTtFZ087ZjJA0y5h+CM0yj4KmTJPPf46t92wDZ+YqDRqaIGGSoubnk4zKDt0GSfbNWp1eZDFftML9RjPPzHG0sIS73r3LjXqevybJ/nDPxyjrqnpNkYrrKQf+UyGUKgqAW187OfW845btmCEK5w7fYjB4X4lH9HEUUDGBCrT2/3JzptNuEuM8wyeZr2BEY7glKuq0lPUeatBaWGJVqvB1MSEKr78njZioT68qfWwVOfFZ1/l9YNiVoCSn3T2aXT3xejsjhBPBTGDwrSvo4Wks/ZDIUat0sDrr6EHbKWRXFws0mp0KClWKNIiHBMSiuh5BeQ63eTZYIWFqVMq6Uf0/5FkynWNEyOAUNydIIheRBe5oMbMmUlOvCnTDp01Iv/KZAknvKy9fD1T0xq/+uuHeO61CrHeQcmYUnt9Ych5q4OYzRZ+7Sw+pvCJVE3ucXkLVZDJD//LS42OMHzkp3Zw03tSlKqnsCydZFevy54RzZhohdWDLmxfN9LUnZxI5yKjXDfTXQiOc2MTPPLoDDt3pdi181r00CB/9Dt/y/33LxCPC6FJ9LzicW3gD4SoSxKgYs6KSNLCakqegQe/KfIrjUa1THsbfOG/XM22XT6K9VF88QZ+6dp8CZyqwZnDYxx5ZYq7bt4HPo8i11WdGsvlEsl4Cr3S4tiBI6qG3LnnI8zVb+LG9z/OsYl3kBi5g2xmxdjkh3/7fuzfIWDuWenQ3bvkbRP21SwDNYZ/G6CvIr+cGZFfmGlX+y1eEU0x5Qm7y9LVuld5Schvch0LlSFk01YjavEzSIZeoi85Q3/KoidSIOWZJWLPEm5mCLbqGA2RHAop2KSpGdQMjxrTW4Z02BYBw8KqlpQjmvrcdHHscs+wjFzL5SKJeIRiMUO93iCZDKnur1J16O43WLs5wpYLe/FvFDvoHOXMOIVKVvE2ZIgXMlMEzRThUJvLcjPFe1jIsCsa/HpGWkGXI1BoUhRCVTrHzNwM84s2qQ6NdSPbWLPzSvJnCvzpH3+HF58tqK1YvuBy2zTNi+G0K5+Jlpbljru7+PinLsXrX6Bll/GLOZc85k5dgZKEWikpnmw8GxX8vYPUz6Xx+WKuP7Ke4Ac/mOR7Lx7lw5+9gaViJ1/84jInznRwYqJIsnsz1WaQvnVh5iqPEfD5cHLbWJywadSLrBmM4ItlmFw8gxmKU7YqtLQSHl8DrVXGrhr4W2uJRQyGtuRIl0cpNT1Uizp6McKW7n42JaA2l+Y7336a7uQQZzNj6roKB9vZvXUDZnOORMRh7+WX8Mij/8joaInrr9/EHXfcqoLIpqYmCARMQlJRC5mx2SSVSjE5OaU69MWFRULhmOIzNFs633vqWc6ca8kGWNGjBNDFJty2ZWZk45N0UU14OY7iQ1x8cTd3v+tGUpEAx44e59CRUSamc+q9e/PkDIYvSaHi2kFHg34qlbTq1X/t8++jrytCPjujAllm58V7PsnB1w/z8stTaGXHcaplh8LiFF/45c8wdfIo02dH6elMUa1WlRDe7cKFZerycuXL7dB/0oBu0KrodHVXue8X+tl/fa9yeps6d5KOnjZ8yRCNZhmvGcGqBJken+XoodO84+rt+Lwh6sUc3oiDY2hMTy8zMDysZBZvAbpcDmJGkOKV708xOTHJu969GyMY49mHxvi93z2udJWWNAJ2mKA3TLVURNPKbNgi5JJt7L1iHXZrkcnpEwyNDLmXjThY+OQSEmKM/m8A+ttkRNJVyEFWJuM6paWsqtZLxQqBgJ9kIkoolAB/NzSjlMYLvPz8EU4eH1Ok1A0be+jojtDW5QejTLG6QLlWVKtJ5QrpQE97H71te9Gk6/NkFVEQb861NrJTinSngmT0IjhLKE1ZIUrLcmhoOfLlNIauKwIJfj+tSkWNgHzegCIJyt5K3m/TG6JYqLK8lMOjmcSSbTiGjzZxTonGefjbL/P7v39EVbmp3iiz6QKSWKvkwVYUvRnEaImtq6StSaDASibMjwjohlMj5YMPf2Qnt9/bTqV5jnpNI9EhtqryoQqPouSCw3lAF5LeCtFNpD+W102UquRw6mWmpid5/oVl9u/fSSIxwvRki9/6woMcPw6RiNAXouTy0jVKh2+g2U0F6LKDa7TqKofdlLAcS0fUJ0OD8J9+Yz8btwqgn8YXr2GK9sVMYtdM3vjBCWZHl7n5xnfQzGdwQjbHxk6hhSLEwwkG453MjJ4j6PeR6LmNf3h2M7/2h4ucKVyH5Wxaiab6sbH5R3oBpTpbMZaSu8Ul2Krq/i1ntfPWwys174o9sjIZ0+u0vGnXcU3StpQUayUDYKUBWRHnrMg/S+hODp9WJqDXSOon2Zx6he7AGRKhJhFvCV9zGZ+dw9cSidqq+bYL6A2PV1knW0IWVq6NlnIk9Dh1PJprpSxViZCYbEn189iKkCahU7VaQ0ke5b/l8Vm7tpMrrr4Ao08QIE2zvkS6PI+t1wmFgwT9EWiaeMU7ouEXv2K1K6026zTk5/W18Ppq+P05mlaVRj2E32zHnxAFRASKaZaWZjh+6gRz85Bsgxuufxd41/E3f/QgX/3rs8rhLBCRt9tPJSsyuDrRWIVrbujgAx/dTlevTcsu4vPLqF2KKhfQlUGTRL2qZqyC7vMrSbkZStGsWhixPk4dnOHRJ1/i8nf00N59OV/8vWXGpzYwuRxjOlunLCEonUWaviOqUfHVL4BKJy1Lwx+yqThj5JfeZM2ezZQaGcqNZZpOBdPQCOoJwvogYZlWeEbJlSeoy2pY7odKnI1tfQwGoDqT5el/egNphWpU8IdCisi2aXgNw50627es4ZLLLuFP/uyPyRey3HnnO9m2dSONpmjO8+Ryy0qiFgoGsGpi5WoqQBfL8OWlZdW0VC05/nGefvYlRs/VlefGii2Z4s0Yhp9Gs65G7qttsbiR93YLY30LV1+2h8nJSV4/cprxyTT5ksPMYhXDCFFruhgrEVFemcjY0JWEkaEwa/rb6O3tU7LUdKbKgYOHOHUqj5ZxHBVwFvbAIw9+m9/+lc+iyW65YSljCnewLuOm/4iA7sWpmrS1F/ipT3Zz/Y19mEGD6bGTtHWl8CfDNGwJGghjVcO8/uoRyrk0V1y8G9MXJr8wTaRdmIAepqaWGBgedKVuTp26VcMXEL2m4FoXh59b4tgbx7jj7t2EUt28/sQi//k/v0S6LH4RMuoz8WomWtOiXC5x+90a935oLwMbO8gtnaZQmWXNpvVQEYa7B4JN7FoJ3fMvR+5uweT+WvFIN4MrnaCXN14+gM8XJBKOkYh3EegaoTVfJLtcYX4myysvvs7rBxp0tMGllw2zc9dG2td1Q0yHwoI7GQj5aGSWOXXyLI8/Ni9nH78dYk3PJrq6pHuvEEgUiaTEHjasdJXCwfH5ZQScJyqBPEGRBUZgMaf0jzItkC+rIW5VJTTNxjAkRtCnkpskl9kICJFHGMerF3Y7+LaznA3z8gvH+cqXH+XgD+p0dSSVXn584jTRlGs+4oY1SUcXdScYuhROEtsoI9YfzenMcOpEPQ733ruFuz7Si2PMUq20iLV1uLa/Ms71rAK6WFTJX8S1aH3LmlbeGJk+5MAnRi4Gj33tSUUi2rJlNwNbb+RPf/vL/NVfzhKLSzMVolSRAAhJEjTwCKDLkET2qTLO8DRdX3jLpNWoc+GF8NnPX8/AOi8VaxRfooIu7H8jhVUzOXrwNEdeSnPF1m7VCaaG2/jyAy+xcXcPey+7GjGRtpeWlWsX+lX80n/VefDZAdKea8hnIiDE0H9XQvEj4fT/828SNz9XZiZW0MJRX8n4VgTC1dCilZdb0e+74TfukkCK0qr6nOTMymuJJFBGXgI4Pje5Thp59c1CZpjF9IwR9i+QiucZ8E2zJzBOG3PoehNbuj+7QEsKRlNiN+s0hcW9MuVviRuhI1bNIWXRK+fUKzG+utySXlW4Sqcuk0aVw9AqYwkvSbhrsj0yINUGIyNr2bptG4gCJTdJs7ZMoZ7B43cIxvzKvKRerlMt1NCbJj49iGnI2ZGZ8UpSkejlTZHYZt2UQDGLsoJoThSfL4ymVgIWmim2oS9y7LhFf5/G/mvuwq6H+erfPsxXv7pMsQLJuAerFKdaKhMM17ni6jj3fmQ7Q2u9tCjhkwGY8IoUM19090IWDdGyNTw+D+V8QSWyGdEA1cosgUg3pw9XeeXgAa68cS0e72Y++7NnGJvuxApqHB09BokwmGECkQGqeZmC+AgHPJj+DL5QDccok60U1MrII1LzWJVQvInfV6dZgdysSXGpTtxvUG9UaAV0WraBacXY3jfEuohOeWqZ5x47RlFiYLUaMkAo5mH31k4u29nHJRfuortvA7/0y/9JdeMf/8R9xGNBGs0qPr/O2LlRgsGAshuvlCpKWSLytoA/RDaToVJpMD69yJrB9Tz/4qucHa8o6+9V5ofX9KsY1Vw+q+4s+fgEzEVmKN/U06mx/4pLVDN0cnSC+aUio2M5aioRUtlRqelFrV5R21JJBpffuu/SIQb62ki1dWHrCZ594SAHDh6nUMAFdPmmVq3J3JkT/MZnP0lhcZb03Kw7z/TIQZOd1H9EQJfRr59oLM1HPtnOjbesIRAzmT63AuixsBp3aJ4QlUKAZ77/PN1tYXZv3aQO4Oz4aboGhXXuAnr/QD9aQHZ3slupKyJXs+lgeHs5/VqJF59/iXfetZNE9yBnf1Dnc597jLmM2MMH0WwNzW7h1zXKlQqf+nwnt71rK4G2INNnDmIGa3SMrIOySBEcPBExLcnhXQW41XjBt3O2hTAlxiQyrm7Kwany7DNH2bljPT2D66AeYvJ0g9dfHeX48ePMTMP0hGqSue02P3e/5xZ83WFauVmmZs6RzWcIRaN09/QTFs0mhtqDP/TA83z3gZoC9rYEBMU6eSUbRTKPJZXHMOMEAl7aEy0G+n2sG/LR0xWlo6MXnyztZJcsnvMCSm5kvLtSEOyWUUGtRlNouEqT7VFSi3TJz8npMIeP5Xn2+4cZfbOgpBmpaBLdiWPVJBetCEbpfAqfGysqbFvJFl5Nyvt/xpB/9o1ex1Jj/LvfPcz7Pz6MP5KhULCIJyXJTL5VLEMF0KUdXAH0VZ/plqQABpXrnqq/vAIYRYj5sOaX+NM/OcktN29i/dabeOI7B/id33lWiRpkmmP6oyoQp1atoa/kIjvKBlhUJUKWlLrBFZ5ed73Jxz6xH1nrV6yzBFJlRX5ztCRWw6+IUaOHThOtGfT39eDtCfMXX3uetkEvOzbuoM8I4pdRjOmQz+/hnp9tcnDianLeC7D0Ltev/icG6DV0kZlpDcVEl1gStcoQIxPlpOh9K6pXPa0S0CTcghXgxkNDJGFiA01BRY561CpGdtTyWrK/lAKygUfLYXpmCPnPkIhO055YYsBcYmNtkbhVoCkxllLIU6chxC+/PGaOagiU5bWynpaCUpjyXuX0p942XQoyD82GRsNqYRg+BQ66t4ll59HNMlmxXw3Djl0hLrt8D5ENI+o8ZM6dJiKJWfJXNcTfoUI6l6Nh2bQlO2nvWOP+/VXet+N+Vq0qjUaJWqvqSu50i0hUSGNiKe1VHbIQ3jRPA8O08Q60QX6ZubGzPPrIFNUS/Own3oUn0ssXf/NPuP/vUTyNsDdOq9GiUCxw1X4fn/z0FXR2N/DoVbx+0QW6Hbr6EoVMK+zmY/h9lPN5ZYfq8WtYVprl5RKjo2X0QJIL913Mw49O81u/PkG6nCDYn+fc4lniHQPUW0la2hrqFY8CuYC/hBmYJpGyCUak+9VVXGtWnDf1NPGUTSRSxipXqWcl5yGI1/bjC/ppBVssL2fRyj4u3byDzakQ6dE5Hn/4NSx5XgJ1im5txr13X8zuDe2sGxhAM9r57Oe/QCjs4VOf+iSplDD/85g+jfk5UfzEiIRD5DI5qtU6c7MLRCJR8tk85UqDF14+xIUX7+PZ519hbKJCVQa8sjn3G8TiSUU8XF7KKK8iGczK/eb36tgNm7Z4UO3xR9YNkylU1Jj+9WNT5wuCVdGy1KO7tvey75KdhP0Oey/aRiEzj6b7WS4ZfPlrD3L0+LzK79LG6o4sKmnmlykvTnP69Vf4vS/8OjG/qQT1jYbsitygDVc1tTJyF2tUlZz5Y8Tfyav+WDt0E60WIhBc5AMfi3DrHYNEkgFmxk+RbE8QiEtJ446H0gsaTz7+Ant2r2dosB87X2L09HFGtg2g+w2mphbp6etW+2PZncoexfBK1S2VdQ9Tx2y+9/jT3PauLbT1rWXhuMnP/dwDTAgT0xdU2vxmrUrI1AmGbH7p19dz+VX9qrIdP3uE9m6TUE83VIO0mgLoTRrizCfjbLflW2H0riZwrZDe5DCLRKRsc+rEWQ4fWuLmmy4j3NnHoafP8fW/PMrUWI1sznWEko/jkr1w7wc2sfMKYZAucvrk6+TyZSKxKPl8k3PnKsSiEXZeuI3eyzZQHZ/i0W8d4sH704ydBKEOeIJesvUW3ngPltNLo7aeZj2i+BXR6BKd3SdIJRdIxZp0tofo6upUI/dYLEpAEqCaNpVynUKhoiIVC/kamXSZUqGuSDiFfJXlXJnJxYya4FdLLQJ+D8FQi2JWiPk+UtEhlQOMXkIz51XT5kr25V9WQidW3UN/BEw3HAvdanHLLR189FObiLVXyGYqJBJJt5QWz31ZMygatkxJpN1bCY6QhDwV7xpyDYL8TbAKSupmFyy+/rVj3H7LdcTD23nskTf4gz/4nqqP601p6MMq3U4Buq0rVrSSLuqWkq/JVEi3TAzN4s6723jf+y8ikWxQaY4T7hRlhpzCNhqtAPW6TbS9H84uuvPcoM3Y7AznFosc/sEi127sYMfuXao4ee1ANx/8dJK09lMsNXvRIt1ql/yTBHTRjWsK0E1FMHIBWIDYteOUUYdIfsQ0RqRiBhW8K5IxBarNsFr/6Z40Hi2tApFcPrMoBlzpmGilTb1INLBMKjpFKj5LLDhNqpWlLVsnJOQi3cIymtT1Jg2xu9ZDOHoUuyn6dZ+660TmKP4AupZH14RQKrK3CE2CCtBFMSCFmtfUaDol6s1lvEEHsTXYu2+EPZdsQfc6pDNLyhra8AnLPUuulFGqBcl7SKYG8GhCPm0pS9aTR0Yp56oszi+ztLRMriR2yi7GS8fXHYsTCQRo7wwzOJyifzBKqk1XOeCaXmFpaYp4PIavb5jlo+d4+B9O0dkW4JqrbkHzJPm13/wLnn7K3S71dcWZm89x2RXwK79xI3EpHkWidx7QJSRK1kWyWhBrYS+OYSj3NLWUV/nkJs8//zzL9SpX3ng352aG+cLvvsSRNztI9PXgxF6jWJ9Ha/Rj635mq1MEo1FSwUGlrmrZ48QTDUyfTTZj06itZXqqrOQ4uYkAACAASURBVNI1+/qDxONZyvk5nKqHeFjWwnU6+zvR4w6jZ85STTtcvuUC1kaCnDtwhueePkFIT5BzlpCk580bu/jw++4k7OSVdaov3MVv/84fKAXOz3zsg2zevI6l5RkqVXGgtGlrS6gJ4+L8opq+ZLN5goEwuUxeWb4++sTzXHfD7Tz+vac5M1bAkkmSFyLxMPFkikx2mfSy2D+v5PEI7ciEcCDCyNAAhw4fY9eWNUoWLl+Hjp6TSC41glJzWgf2XDjETTdcxc4t69AaZeJhk7EzJ2nr6OPo2Sx/8dd/x8xshYAUoU+cmHa62xJUFmfoi4dYOHuCD737DmQQHPCZlMsrcpp/A9DdP+8nCOi2D48VxvDOc+99Pt551zDxzjCzYyeJpxIEY2KXJOQ3P+NnyvzgxUPccM3FJDvbWDx5mrGxUS68fJuSbk1PztPV04nhb6g7xW6Ifavh+iDTzuJZk8ceeYKbb99MW9cachNJPvHxb3B2Rj5AP6buqDGZRLHvviDMfZ8cYcP2EI1yhYWlcfpGxEtdSnEhnzhoZplGs4IhrBR3SXueCOeStl2GkGgUNX8cqi1efOYVCvkGN978TjACfOl/PMyX/qikDPsjUbf7E5eoW24zed8HrqJ9OMDcxKtE4gbhrnaIJCDfYvrsAmfPzJPOZggmZbd2HZqnjW9/6Wm+8eV5ZYhgxrooEsCOJGlqm2nVr8WurqVZ0Wi1jqCFvobfPEBpvqH8C0IhEDWXFAPSEIpGU4LYhFsml2HD0hCuhjhlikzGasrAtYnphWBYnl9JQ2viD9fV76kW5QJtx+OIu5SMDmfRpHNS3v4ub1SAcNW3+0fAc1YBff+1YX7ms9to77NJLxaIxuJ4lVxnBdBXOnRVakkHLfxmFXkroK4cd9z/XebBlsVTTxxnuH8dg8NXUVmO8ed/9k984xuniMR0NG+Aqrw54nCnGh/5c1x7Us0QqVVVBYN4mz4CZp0PfWQtt9+xmUCwTNWeINwtzmYysm+j6fhJF3L0SCc3ugDtHSDPbzzO+FSWl558iXAGbrvpcogafPcRH/f9ygac5C8yUxb7MAnPUayxH+Xt+7F/jwrQUT78MnIXQBcgl6/VJBQ5ExYerax4E4aWx6uJEUpBjeq9ThOfsNbFFMuTxaNl0LQcmlNdKcJkwiUSQJuQt0EqUqUjmiEeXMSvTeMTQlfVjyHyMsPCNmwamk3T46XhBLFbETzE1bjK3WXKRCGLx5NF9xQVic82xAXMj0fz49F9NG2HmlXCkcmOt0b/Wi833HIRm/eKeUqa2bkxlf+glCVGi6XMGF6/j1C0j1hyLWjtjJ3L8crzxzh++CyL047gHNUyykJUigjBU8lQknPfkAlhCzXWl8HSmkHYuCXOzt09rB1J0LQzrse7XAzRDopjWR564AABn5e7Pv5LnDxwml/7tW9z7HUYGdCo1Rwu3AOf/eX9dHSLnWwR/Z8Buhxo8ZqIqvup6lQJJJOQrbmkxKLBP/7Do0SG4Oq7Ps8f/HmW//U3Y3hil9C3oYuZ7Ldo2YtUF4JE21IsGuOEUiESvh6quRy14iRtCYNI2Ecp51DIJEnPy2TGz5qeBKaRJj0nOvYSkUiE5VKVzqEuon0+ljPLNIsau4c20d5yOPHSCY4dWcRHiBwldl3cx/XX3sBIfxe56RNEJdAk2M3//JM/Z3a2xAc/9A7275e0tCVyhUXisTAej0O5VGR6ahrd46VWs4hFE2SWs5QrNs++cJhb3/leHvg//8jomPCPXBPQWCpFOBqmVM4zPS0BMOd5mQoxu1PdXHLhhTz2+MNsWTeA7jOp2Q1OnRtXY3v5fIXQLOuiT37iTi7YsYmoX9JJLbWqLeczJNv7eeCxV/nOw09RKEIoCNo/HD7rdCXj+Owqm/s7Ofz80/zCfR8mtzBPKh6nUv2PDeh6Q1gdc9zzUY073zNCsjvC7NgpYqm4qvy0QAjb8vHGwXlGT4xx641XEkhEOf7McyqQZf/N29FDJtMT83R0teENNNGEVyNEBmHbC9GlHiM7G+WxRx7jxlu3kIh1UFzo5hMfv59TEyp0mKCpUSs3JF2VD334Am64zaRrsEVmblEx7Tu2dOAUimj+ITU+azgZZRepdLirLPcVdvtbgK7jSK6wIV2gh0cffo5Uoo2LL7tGeRj//m98lYf+ToyuwsQS4h+cVZKJd9+zlnvefyX+VI3JsZdYs6FNLKWppRcxzBBGey+NhRyHDo5y7lSeSy68mMEdsotv8uA3TvPAd17nzIKQyzXypoNt7MKwP4rpXIHe7KSlvYoT/h0MXqbHE8YpiitdQxUUinUuI2O5eKTKXKlTZK0oIyGl0dVMNZkQRz3TKNCwHEqFOFXLwhupqNV8w4GyOF1pYm5qomlCxpHLXdL+ZOPqxmT+SznaD4MyskM3Gg6X7TP4xC/uoHtIZ2E2reR2fnGLccpqOuCqEcT2UQC95sKfGunKD+kowyFDwoDsFieOvMnoCbjt9ruoLoV55nsTfOl/P83cnDjIStenK8c83ZQxrhCW/bSaLl3G4xX9dE3x8fyOn0iwxid/YTfXv2MIjydH1Z4k2CM5jA0arSRN0R8nQlTm0wSWG2jCfKJE0TAoeWJkZrKMP/MGm/qiDF+wkaMnt/OBT29krv5+FsVUSIhkstj9yeD5+QQ6VbiqgfpKtbZSz7rSNSFAZjG0BQzPovqnzjI6eXzaMiFnHtMRkK/gcUQrXkVTum03zVEK8qDXJOH3kQx4SJoNAk4Js5nHbrVoeJMKwJXWV3bxwoWWkX2rpXgQKn3wfPyp6wSndv5aU2UB+MXpseHgNUKKAFWpWdSbJdq6Agysi/KO2y8k2CkeB2fIFCbpG+yCVIzc2DijZ2bZtHGYcO8IOEkOvHCaB79zkIMHUEEc0snJX0k5BQhQeL1oXp9SJVdkqmrXifhk/yye3pqafEkx3NkNe/bG2b2ng8uvGsCI1cgvnME0TAKpdRx79hhvHFpg6/aL2b73Sr7+lcf41leOsjQP4TBcf0OAD/30RbR1SoxyWdmluzt00WKJWkA6nqh6zyreBYKRJCxI2l0S59w0j3z/dS66dRe+wav5md9+nddnupksJUn2JlmYf5ygnqU+m6N7TS9af4y6UcHnKWFXMlQzacJGgHgwidY0qFccxdwvSVpm0cIpSxyyRVvEo0Dz6MQSdsBDdNBLNBEkqEXoj6QIlvKMv36OuRn38bY88OlfuZ1dO3ZSyc7jKc0ryWTT08Pv/cGfMbvocO89e7nuuitUCmND2P0+Q0mgxVRm7JyQjOX58DCwZojF+SWFH2+8OcVd7/kQX//GNzkzniEQ1jD8fiLJGF6fJO7ZnD41p9420/XvkpNOR6KXfXsv5bFHH2R4oJ9IPELZqrKQXWR6Pi/9mirgxEvolz73QYYHehSQR/1erHKRZCTE5GyGv/j6dzny5pK6d4OyjTy6XHPmpibYu3M92cUFastzvPfWmwh7NOqlkqLGq+JCdnyik11Z16u0NZV1/ZPr0KU70hti2JHmng8Z3PXejaT6ZOR+gkgqRTAWU1GdVtXg4ItnWZj+v8S9d5xddZ3//7zn3HN7m7lzp08myaR30kklEEpApeha0ZUVECyAlRVxRdniT13X1d2froqKiogUWVoghZYCAZIQ0pOZTKa3e2du7+X3eH/OnRBZ/X33+/APh8dlwmSYcu85n9e7vMoI775qHbq/lt1/2MXwcISr378Cw21hsG+QUEMQ3V5Ec8sor5rLbTiopB3Exzw8+/R2tly5DK+7ltR4HZ/61IMc75LJoKYyaYVUIvuou7++ngtWFgk0lBno7MflsVKzqJ5cfy/2wEwoVsgWwzjEiUxiRmW0qEw0zsU6mYeIfFy6+pxGKe3koQdfYuaMEAvnL8Vu1PAv9z7M9mdKFHM+3J4KhUJCdeof+ehirnnvSizWUeKpM2LohF4jBKEilXxOdRGGXSQwId7adpwjB3tpn1rL2vd+GIbL3PONn/PYM1kcQrCVNbFlOsXsRymVLqFQnkHJehDd8zUcpQO4xkEXYqAQYW3Ctygp9qw40souXw4icW8V7pJMsUWXW5S5VMVU28iFKLaOTns9uvgRZ3pJyaRBOn0xs8vLWFsISPL/lhSgT7JF9YrQqGSfKmSkKpHqnARQnk85eCfzsifVBIohpR4yvrUVK6y6ED715VU0d1gZHujH5/ea052K+HvL+FYOMznYpWSustzLZidp0XSVNuer95ObiPHA/d1ctHYq02et4eirYf71n7exaz/MbgmRyuZIF+Kmos/rUkoFmybsYjOGWDq2Mjn1XLmsOn5vic/fuYT1l0yBkliCjuBoELTLUZBYY2EbW8vkokkCddOVW2C+kKPodOBqaCU2NMaxba/RcyrDuz8wB2vgE7z/E028cGApCaMe3R2kpKQxVWPz/1ENTQr8/xTin2eCpHZxMiI3eTam00q1kpscoZxzfKvOHpWIyIwAlgnF5KcptZpKxUqha+MYxjC6NoCu9WK1DKFbxrBUxoWFgY0IzsqAAnRLRSRNJRWPPklHMY1mwOd0EvR48Rl2nKUS1kJePSS4JePwk5N0NckFEDax2scLWIv2XEb5k+sw0xFT+XFUc7OslSIeSUzLZdA0O7phkMzE0ewVlq1uY92mBYQWNkKyl3R6GFeDV8nNjux9Q9myrt40D5zTmTgeYfuO/ezZkyccNjstSuJpkcNhONT6SjTHym/BsFKRjHs5e4V1LqQ9iVPVrUpFItakhWISQ/biNXDdh1ysXNNGQ5uTUk6eUy/ZhM6bB3s4dGiUj3zsI5RKAX76n09w/319SLN9w9/Vcs3fLMbpTmDY8gq/3wZ0qTBkquRRq42SM4wujnVhiS+tZ/TVN3nlQC9X3/oJXuszuPHel3F2bOa11w8qirZRCRNyFEh0n6K2vpaauXMZz4/jcSTxGGUSI3HiwwlKKY1Spkh4JE6NV6SGdgXqpQQEnA78Ql2xahKVQ1hSkbzQOLMGnyOAUywAx8MMn44rC2Z5E4rBP3/7s9QGPIQHu5la7yI8msDmnsPf3/0vDA8X+ciHV7N61SK8XlEXQCadYnh4WGWDdJ7uJhqV7HUHixcvYXBoiCNHTnHm7Cgf+cgnuP/Xv+Vsf4qaoF1NXLw1PhXTLOf6kSPD6pq0C5VFCIw58LvruHDlSl544RnaGkM0tjSRLeXJlnIcOtqtkk6z1Z3/N77+tyxeMItULEIpm2JkoJeO9jae3b6bR7YeYzxp/o4SDGXpDacr/lqnuomiCclnneDqiy/CGk/gVFWumdyTsZTIa2JbqKHyfkRwp3Y5UoWYGvX/+zfTRnYyQEM5l+ma0qGrN/n+5zmnnbNEVX9ZddkqVnDaCly+WeMTN15IYJaNicETxMsWWqd3qKhAt7OW5x7cjsfQWfvuZRDX+fX9p5UxwPXXL8QTzDE2NITVplHTXGvKydTJopHLFLE3z6Rz11H2v9bF5ZeuJ9A6kzOvd/LlL7/M0JiMmuuIjiVxOLNMny3jqvksXhKiXErTeWKIWfM6wBlWSU65eAm710c2F8Uh5bDkJavztKpLV0tiTY0KRZ1cqQi5pJ7iWA0P/XYbCxbWsXjpSgpRF/d8/RFe2iX3sx+HPYWmFdUa9frrW/jQDZeTjXdSKo/jFjAXmmQhZ4Y6yLJF0yins2h2Nz37u3nsyUGu++BFNDSnKRTqueH6rXR3lfF4KljtQcYTG0joG4m6L6Ti7CHg+g6V8dcJSlZD3qBYVfhIdrIMUM1MaOlei+oIlPGgVKhqHlFthMS1VqzOlVmZfFya90mC87lLSiedlgLAitvjw2rVyUrskKWMz6bhKqWUNFxYvuL65LB7FYinMqO4fcKalqz2CprmVlntmYzs5wwcDiuVwhiWLFx3nZ+P37oOd02cWLqP2jo5eIWdL65eUleZnZlIT5QPu1pwmYWG7NCFFWt4spw52cX+fVE2rr+I+ilT+P69D/H7X0jQR61y5LIYEs2bNt1s8yL7MXB5bYyOjtHSXEdUolFlYu4T/kqauQvhC3fNZ87yIOG+HoLBOqWoQFjuTFARh7FKEasUZ1mdYt6JZjRQlBQmyzBOu5vTr4zx+msn2fLBpWS5nK/cPZ0XXl3MWH4amYIUdZPgOwne50nGTGQ+byQ/WXBW7z9lYytAKqspv0k1kM+e/BLnssvlGq/GBau/q+r71YVQJa8VDaWVN6Twk+5b68dm7UTXDmMYp7DqZ9AsI1hEB606xWqUczlXBXMpusqKk2Mm2kkuvAWfx4shfuSarkxglAmrWM6KuYv8Y5V1hzi3mZfs5GPy3DHPJrPgMd0D5b1ZuAifpM6jMSYTEreGZisjyb/L17m45oMXUtPmJhkZUDahAY8YxtRw/MWtOGxZ2qe60Frmc+KpEY6/JSPdCIbmQ8dPMlailNeVdE2MrcSIpiQOdWpJJdOZAvmy6VhXLuWwWm2IsVk2V8Jmd1CypEnlKkjUe10rbLlGY+NmMbTK4a4LqXM7Hknx61++QVuDl/dcdwNnj/fwjXv+mxMn4Et3+rj40qX4aixohhnzqpbsam4sL6BMdaRBkNcxbmrPJU3J3szWnz6Nt24m8zf+DU/ti3DXv++iUNOEtTHFWGSAVl87pfEYTU6xo4aM00Mil1fNo1EWKxUPkYEI0eEoukim82kK2SIe6XYLZYploU9qTGlqUeuRsVycsViSxvZaHA6Rl4lJjp2Rvj7yaSnSoM5vU/ke3/n2Z6GUVCodyVEPBtsYHvfwD9/4NkNDaS7d3Mwnb/wQw0PdBAN++nsHScTz+Hz1ijQdHo/jCUhqpI/hsSF27tyrVouf/9xNPPaHp9j3+hAzZgTVQSYcmWColp6+s3R3pxQprmOaj3g0xUS4RH2ohvaWZg4dPMrqFVPRrEIK1ZhIJBmPSe58FaWB73z7NhXOouSR5OnrPs2a1cv53r//hJdeTysLY7lMpTmyFCuVSroAY2nx2s5T67Jz28f/lrEjx0mPjKDJxSOhAXqRvCaMa3GxsuCoGjCVrZPBLf/3cK428H8BoKtdZrGITDuv2GTjxk+sIzDXwsTwcaIVK83TOigUxLrRyXMP7mBKg48FF8+gNG7w/R+cUW5ft9w8H38oRXi4Xx26NS2hKltbLl6RmDkopUscOniKkYE4W678G+XQ9cbeA9z7jycIj0tFXUdyIofdlWDtpXDjLXOYOrWOZCxONFKgVeQpDkneEQauvDI66Vwcl0R0io5ZuYWJYYtp1mN6VgsYSYhDFKujnsJIIw//7lkWL6lj/pLlFMJu7v6HR9n1mjRGXgyrmbstLlAf/ECAG268jHy2j1x+VBEFVdmvIhYraLK4FkwqZFTsaXowy/6jBfqGB9h0cT1NbUt54sEi3/vnZxRxWwAwaywh7thEr/VKisYYDfbvYcRfwSfGekVrFdA1SuKopchjVSOiSll5YVjLRQrpAqWMysIgVCPScwdlm5tcpUyxJClwGWWVKB2+JMsqjwrhNMnEWwwa5BC36moSoDzRi3lkBeuzS3UaUOlWVplVWcokMxPK9jpfzKhDoGKRqlv2xhqFkhmQ4dBzGAV433uDfPSmjdh9EyRy3QRCbtDtVEpmrrW5I8+qmFYlKRTyj9I7S5vgo1LIYQnkObjnVfq6S2y66D3Y7Dr33P0oLz0tL+sUNJsEpQg5wWwZyjkP5bJD8R0nYmHq6wKkYmn0smiQi2oPu2Yj3PK52bTPdjI2OExdsBWLJVgF4X6wpikXJSDESalsUC770CoNKk7TYjmL4fDT9XqOV984xMXvW4TmvJLP3d7Iy68uZSzXQdGoV/a2KqP7nBPL/wbQJ7tzs5s12eiS+20SZ1WXrlhAkwIeM+f83GhfCiQxhVHja3N1oZVKpva7PI7DMohD68Sun8KqHcWqncGqD6MRU6AtYG4GnlhNcFV8UmXFp95P5k0IV8vjdGK1aFg1Das0C5PxxGbAA7pK65PCxATsyYcqMM8LnfpTEbyyJCCXxOexkcolkdnNotU6l7xrPtPny3gqTqlYopCxEGxZTP/B4wz3nmXOrCY8ixs58/SrvLS1QHjIHLH7XF6chpdCroxFzIfsLuUfLkWbSBrFxtZ0vxPtenUUYSlL3hSlolWtvCR/I1/OYPeUcNeWaZpmZ+nq6bR1+MkUoypAxuVxY3F5ObrvGHu2D3HppjVMW7SYX//oR/zyl/CFL7nZdMkaKnoGl9dcMym7alXYVl9LdUZVpZ2CarIWLLj53c93MW3OGmau+AD/9fCbPP1qlHGtRMJ6hFQqgivfRLw3jD0Xxu01CLRPJVPSiIWTNAfbiA7FSUXSjPYP4pKoWCHbUSDo8eB2OhgdC6vZT3N9M06fm75IP2PRDDW1HuxVea901JFIGEO3kE4l1epC2OX/zz/dgVZOkM9M4HKAr6aFeC7Et779fbq7x7ni0ia++LlPMNB7mmQsxqEDR8hndFavvph4qkR3zyAVqxRuVnqGunn55ePMmuHi3Ve9m0ceeZKjx9LM6PAra12nyN3qajlztpOzPVk1Om9ucpFISP55BY/bidtuqAnEwvl16MLDsruJJlIk01lOnQ6r5kvevvOtO6ir85LPxunv7eT0ycNs2riGX/zqYfa++bZTpoIRAfRoKs/J/i7qQgFCXiff/drXePO5HUT7+7BaylVAlw69CuhlTXFvpAA3AX2ykv+/BfW/HNCFhi7d3+UXWbnpxvXUzteIjpxgoqzTNHW6Cg0pxAts/90rXLh0Ks0XBMmOWLj7H0TP7eMLn1tJbUOayOigCjCpaa4zd0VV8zbRcMX7w3R3DdNzJsZ73nWNMnw4ceQ03/jGQc72SIdeQy4t7nBZbrg1xFVXz8TrsTAyPIjD8OFvFELcOJVCBounkUo6S64QxSE+qecDuvAbz52GArolRWqx2urIjTTyh0e2ccHSJmYvXEJ22M5ddz/Oq2/JeehWDFzlF2yFa67xc9PNF2PYxojFz1ATdIFPtGjCTpPDwGyVy8WS8lAWH+Rk0uCBB3Ywd2otGy6+ErR6vvL5H/Dyk6LP1dDrp5BxX0ZP5kYxgaTJ+Bauwk6seXPMaXbobwO6HLQKuCRDWfSXktkn3tcC5gEnrY31NNTW4bS61L6yWM6aoC7ZzkXxma4ol6WxsRhWq4tcvkIsnlAjfdG2iz44nsjhsPuVTDArmcXVdbCo42Sc7/Z4yYvjVqVEXly/JHXKIbLCigqyqBUpbB4++P5mPvjxNWiuUVL5XvwNk25jhtLa/nlAlwLBjWL6BXS2PfwiNqudiza/l96uIb765Rc4e0zOwRZF6LPYJLVOOClyiUlspgOLIT9LBrfLQS6Vx20TZrWQawr8zYcDfOiGWfhrU4TDEUKhKaAH1QGHZQDsRWX/WRSmlG7FMKS4cFHMprBqYSy2Ok7uyXD45Ek2vm86Fce7uOH6Jl5/az1jhSYMXxMFmUad73twritXkPaODn2yW58cwUuXXF0Nqc7c9Cc3/7/JtDRTjXDuaylVQrUgUJ71cikW0LUhrOICqB/Dpp/CbjmDYRlAL4UxSKGVi6bFqmjMywLi5upEAE5seSYBXZnVSNFatal2GIYCcV2TwBvTfVL9Vgr8SypCV5ll/QlAV6W1Ig2ab+8Edb0sU64yoaCXkWi/6ob/7rNrWLK+kUTmmOLJ2AwbHlcDpD288uKbtIRamSIhUPFRfvGTV8iMm8WdPBN2yVeQJZLco1K8ahrR6Lgp6BBnOl0sgosUTWGSehZlrSXqFuGn6FaNbKFMXYOfZavmMXthC5ojjj8kpeiEKh7FLEUA3VYnoUoaD9+3TQ0kP3jTzYydPcM99+zg2uv8bNi0SjH1FaCLHbbyxJ98baWgra6uDHGVTGN315Poj/Pw799i/eZ3E5x6FV/6x98zmGumLxWjM7ybskjuxuwwnkbLFGhrd5D2WHDVBIgMTzClYSrdJ3qo94cY6OrFbRhkkwV1vk9rryUUrFHeGaK3rq+3EWpo5kzfIJFoXhX+QvxzOj1qRSE59W2tTZzp6jZJaCH4wff+SXEsJKlMYgwLZRuHTsR4+NEniU4U2LShnrvuvJWh/i7OdnXx5huHqA00s2L5OsbGU4yMTeDwuBiJjPLWsTc5cizLhz+0nKbGVv7w2FN0dhVpa3Fi0Qz8AR9en4doLEI4MobNpmO3OZTqR7fYsNvcpBNx1ZC2NPuw2V34aoIkkhm10unsOkNEMl+Be75+C9Pam8iko7x1cB99vZ1csmk9jz+1nef3xieXV2rKZMkVpUMvcaq/i/rGWkqpOD/77nfZ/djjVOLxPwL0nIxcdB3jjwBd/6sCupjfWCsVLl1v4eab1xNaYBAbO8F4UaNh6jQVeTd6dpQXHz3Mey5fgmeaTqy/yG13HFKJRl/64mrqm/OMhwcVgNY2y8ik6h8tAGi1U8mWiYylePLxk2xcM4fpc5ciGoivf+VBduyQp8RNuZxSWcJf/eZKlq4IUCzEGOjvpqW5GcNrmKPWfAGLZwrFaJx8OYrL4zTdrVRHIwerSD+qkwEZRcoNXJ5Aw096tJEnH9/J8hVtdMxfTLLXwp13Pcn+EzKmdqHJeLiSVXrOKy73c9Mt66ltzDA2/CbBOgeaL2B2/nISyHmmC/FHI5fVcfobZRrPqcN97N9xTIUTtK9oV7yDez63l/4hsDa0UfC+i774pzEqFpor38ZV3kG5Ej031jYB3TTXsFQZ6CXpoksFXIZGY42ftsY6GoM1OA0No1hWBnTy+mnScWgl9d6ijDkk0EJsNHXlBS+WielMWnUq8jmFUoZEtkCyZGM8FSHPOHJGyVnY3w/xGMQmhH3vVDKxTCFOTrwFJDCuYHb/NcLML8NHr5/OtR9cRlG80itD+KRDL8kJ6VASsj8N6DJyl9fOMOUFdoOHf7mLuXNrWbD+avY8/gbfuPswhYQAkET5ij5fmM85br7+7QAAIABJREFUM42rJH4EkpNggoaAnNj8+lx+EolhxXv41G3zuPK6JnLFHrLZHDW1TYr3QD4F2jBIPVG2kcrkMWxWbGJwIyvVvExeZIRWx97H+8iUS1x4bSv9kZV89APTODNwDeGKF91TS0lYVOe//Y9Ev3cU6efLChSYywJOUDKndPQmkc1ckZhj9qrIWsXHyl+ZG2h5EmQH7aSAoY2i6SfRrUcwrAewaicUmBvlGFqhhK7812UiIl9TwLzqf09BrWhUFEa1Q1eAXgXzaugqmkWc1c1CwtyvV7v5ihjDyMdNQP9ToC2g+qc+Lh+zVmx4rUFSyTEszgRXvncG19+yFotnmOHwAfy1NhwOF5ZAG6888hLFlJ31Kzar1+w39z1CJgoBewtWJDJXuuyiuaKS0b4Q3coFfAGPsgXOlTJkCxlypaxyFRRFhXTbwmCXN5cYPVkMcvkiLW1NLFs1H9/UWkrJHobDnYRjfSxes1QFUkmctMjrrO4Gxk7F+N0D+1i3fiYXrF/PI/f/nGCdn3UbV2Cx5rCKHFPWgedCbqrFWln4MmU0u0Wth9zeFk6+cZzduwe55n0fJWNZycc+8wPGK43kXQ7644fRtQrRMwnV8GuJNM1TPfTGkjhbNQrpMj6Rg40kWTxnHsnxGMnxCRITaRqCTqZPbcPjcvLqK4dIixlOjWwwQvT1R0mlRPNvFnE+n09J0AxDZ8mSRSpiNJ0qI27b3/vuFynlkzTW15BKTDASTvKz+5+mq0fOWDFsaeDTt3yEkYFuzpw6wcljJ+mYOoeOjnmMjkUpyArYqrPvjX1098XE3JKrr3kP+XyF57bu5NSptOqbvD4vdSEpvEvYHVYyIv63VIhFE4TDOfw+Fz5vLeNjY+iWAi6XA8PuoKGxmXQmj9Pl5kx3Nz19UUV0u/32v6N9ShOJ2Biv79tFKjnBujUreWHXa2x7ebiaymb2aZZMvqISFHvDwwSDPiIDvfzmP/+DnQ/+DlepTDmfFQoOSb2ECehWrBUNR94i7b0iJvwleeh/8ci9VFZgdslauPnmtTQtdhAPnyJStNAwZaqqRk8eOMH+7d28/+o1WBtyDHel+PRnTzBtmofP3b6MlvYS0fERypYCtQ0B00RBJEilUpXU6VPhD7/5yUs0BOHSy66Ghik8/N3/5j9/0Es2p2NzlJi3GO7+5hW0tovOeoRIpJ9pM5qVqYe6IfI6mYR0m3JDRlXkosclsYHSMcuOymTnyshaE2mIYpZGoegmPlzP1qdeZNXqqUydu5DYmRJf/PtnONgpMgknloK41eWxahnWrQtw862raZ+vMda/l0CNjiEMGd1uJhTI2FLSqOQAKHpUYpAwrV22Rv7wg8fVBbfiig68wQ7u+OSjvLA7Tcm7iJLrGoaTf0vA6qAp+UOc5R3kjLMUrXG1p5afWx4K0FXCkOnPYtMs+J12Gmv9NNT6cBo6+XSScjxJyHBhkxtFE09zM1pSMeTVv2TsKESfMppVXKSkeJTRfFIZZ2geKwWPTkNHgPpWmDK9RnWcPb1R9r8W4YFfjSovjhrJMdcMUpk0ZYoYNkP9nJaSRGTCJ26YzVXvXUSy0EXZGsYX8iriitUuz0s1OEcTA8nzR+5Vww+1D9DJT+R54sm32HjxVEKz1vPrb+/gJ/85hE3JEgOUxTTGmqaiVzt0GRsLw72iYzMclGQdUijidkgVH2H6TPjCVzawbKNoXo9is9mUZ7NYvkqwD5rE2ApyeYknMtgNDbtdo5KV50bqDAMSLp749VtMm7eAhZc38dQOH3d86kIS+RsIS5MlnyOUgHMg/r+dtE126HItCdPRBHTzpBYzhOqwUAC9JDwDJ1rJWk1DEwAVG9SM0JnwiHxMO4NFP4mmn8BqPYpOL3o5p3bqwo/QS24sJZmamJwIpTTQJH2rTEWT51AUD1IjmIAto/ZzobBlUx4o54y5F68CuuLmCaDLdSo79Ld/93cqJ/7c6F0MZmocISVFu2CNh5tuu5SZSw2i6aOU9Qlqgh4srgCx3gjbn+5i3oxW5l1wCeHjgzzwy+00BxtIjeo4Db+SR0mohm4tKx6MrD/FcXEiETMlak4xZjSUvrmuoU49fH4X/oADQ9ZpsmpK55WsSlZkss/P5MZV47B3337F9bn+o7OwBfwU4gk1uXIHWsHewn//7AFGRivcfNuHOXPsKAODZ1l/0UpyxThCzzjXoavpi+zq5CH3oohtNJLJPF5nE89vfZHIeJ6r3nMTh46FuPULP2Wi4qNj6RIqziy5TJqT+09TGE+TDYszHuQmuawekd15cVod1Hr8FDM5xgaGJAycOTNn0NxQT6mQY8eO/aYRjkfHZvUwPJBWufPJrHS+4HQ5SKayNDT4Wb58KVu3vqDq8WANfP973yIZn2Du7Fm8+MJOdu15gxd2n1K3gPhirV/bzgffdwWR0T4OH3yDA6+NKovWzZdcjmFzkkpnGBwZYu+rbymjoLUbLsTlDRKLZdj3yn6OH4sqUG1rq6G+MUQ6ncDpEoVOGauhMzI8Sl+fgL6VgC9IJDyu7lmr6HwtOg2NTWoy6fP7OdtzljPdY6pAuP32T9LW2sCZzuM8v+MZRS5etmwJnWcG2P3GWRXIIxNH1QclMpVKVoTzyTA+v5PseJiHfvJjnvnF/RgSHlEWB6UCCasAury4fwrQ31HF/6//8y8duZvYJJ3vpgvhlk9eSOsFLhLjnUQKEGqZgtvvY/9Lr9FzcIyrt6xHr8tw+vAYd3y+hxkz3Hz+9qW0T4dYdIyieHsLoAtRSABdllNy1UrF469n75M7GBmosHnThXhbOnjlqdN842v7GB8HwYwt76njhk+uxeNLKDAvl+M0TRcdtUniEcr4G6/0UFfXoMbzxZIYvNSpKYLVWS0i1ChQXhmzQxf/dTI2xgdq2bZ1NxeK7d+chUx0FvjCnVs52CVW704qMrZThKAJFi12c9OtS7lgrY/x0b243EUcTr9yfDNDRWQXJpnROmWbT43sHJoDo1zD2Re6OHLkCGuunU1t2zz+/d8O8ovf9JGwXETJcS1jmS00u5w0hn+Kq/Q8KftJ8tZx5X4nQK4AXcaFkv0s3VgFAh43dT4PbpsViyClaPypIPLWkM2NIaNU2WUKmKv9qjnelC6/XKooG15JEhMLShkDyk68JgjBVg+LNi1m9rKp4JYQlRTFQgaru4nMuJf//MHTPPLQiMkadzZQsdjJ5rPYnDZVPETDg8xqhVtvWcSmd80mljqBxTaBL+Qjly5hd9cgwUVqd3huhy6+jFVSnLyX30d307W/l86uES7dcgGa3sbddzzFyzuF0+ClhMPcf2oZyro4j1UHMYrhbY7fCtm8ImpZtRK5fIoL1+nc9sUtTJlXYnRIpkn1ZkFmiKZP5HQS61ShYgSIxzO4bOINX6SUGUOXBWHFIHUmxY5t/azceDn1C5r45ncH+NmPr6dgfIywFBdylClLwPNJrf8nDds7QF+1vNX/R7rzc6Au0gbJAnCjlTzoRaea2EpfJxI8zTqMQ+/EUzmA3XIaTR/EYhlAk0clbcq15FHUsZSEqyBUa3HTy1LR01RUOp2pVVAWr9J1nzfsV925/H3J9MOeBPRzn1cdvasgKDUV++O3SRAXv/I/C+hSFOYkC73Ahz+xgPdev4yM5QRlfYza5hoqRSnSdJ59+iBNIRdLF14IwekkjgzS1xVlz45DaBk/Dk08GMqUykKYFHfCjDqLRCUlgBpssNAytZmW9mZqQ0EMn0dkIYplWo4MqJ1uKibXfgV/U6upX4pHyGUnsLs19uzeRd8AXLGllUBjA7lYXE29rM5asAQ4eeAYz7/QyU03bVEhS11nTrBs/TKi4V6TTzLZoZ8P6BXdnMbZdeUxoRf8PPbITtqmeFm24v389oFxfvjTl7EGm1iyZg3OGhdnu85w6JU3iQ2GKWfS2Fw2UrUlsvESeGD58iW47Q56u8+SjSdJScEfqGH+nLn43G4y6TTPPbuHlhY3dpuhXBKHesV610U8G8NuSKZZkUKxwrz5U1m4aD4P/vZpRUhrqDe47TOfIRaN0trcwu9//zC7Xjlp1rPVxmP1qnbedcUGZeh0+MBrbH+2G1GvfvT6S6irq2d0bIzxaIRYIkpdfZDG1in0Dk0wMhrnyFvH6exKq8Jg1swGQqGgWqWJyZBsbbw+N9GJGGfO9CnDI7vdy/h4FJvdrsh86UxWkV4F3H0BH11dnYyMmMFQ3/zGZ2if0syre19i27PPUR/yMH/ebIoVG3teP8XQaJyJqDlpswyOlyqpXIqsllN7Ry2b4nc//n955r5foKdTGFpFAXpSLytCtvx0VnTs1Q5dgk3+T1O6P4/vfymgm+BRyuW4aBXccvNq2ld4SEYE0CvUtbTh9nrZs2036f4cF69bjd5Y4ODuM3zxzhGmTzf4+y+vomOGTjw+psa4Qdl3K0WSckNR0TnZeBpHbTNn3zrJvt3DXH7pMgLBZg6/Fudrf/8Sg4PQOgM+dftS1m9qp8wY4XAf/oAFX6O0QllzV24J8cBPX2f1hXNom+Yik51QBAqH045TzPSFBq46PuX8q0AMZ45K3MJYb4Adz73CuvUdTJk1n8jpPF+481nePCMBCx4qGb/JaSiOIyu6j9+0gIsvqyeZeROrkcJhc6PbvAp8zJlvRo1Is0YRw27HWrBSGS9jGTfY+uRhLtgSoGbqBfz+D0N86/uniRWup2B7D+H8HNrcFZqHf42//Aox60kK1gk1mhZAl4tBDQAm95WlEn6Xi4DLiSHkt6y5D3XbbaobzSZT6iaQgBIZVOi6xK1K6IKZuCfhCMINKEl2cDmJ2AI0NsO8BVPpmNtE24JG8FiYGOwjlU4xNDJEbV0zHasvZexYhHu+9mv2vy4Hu4VATTvReALdXsblNU1k5k2Bz356Kasv6yAaO4LVmcBT51O7O4e3jnJOTv7/H0AvCc2/lucf2oPXV8OKzYsYPlPktr/bw9igFc3wKalTUSSDEpcpgKRWOrLPtWEpGNglsSknYF6hWIhic5R5z3UN/N0nN+IJRhgYOkLLTLELletRbFGzYEsp5nPZ6iWdLuG3exHGYSk1gB7wQKrM8VfPEI3ZWLDyWtL26Xz81n0cPvJV0trFTFiipj2vOKEpL4Q/ZrD/T3H6O8lypl+50ixKP1w1GlHPlWj39TH195aiG73ow1rwm/WpJY1u9KDZD+OyvY6z+DxOrQeLCHVLRSwCwNIIqhhz6Z7f9mmoaEXz+VOdefVUka69bJyTvcl1p7b3ck2pEb85jp+MqlXgPnltSkRutRD4c2fUpALn/LH75J91SchLVJg1C2787Eou3DyVaPIoVnseT1MbpWiaTLLEE4+/zvKljXRM7SCXLOOyC9O8hu/dcz8h+xT0oqxeshTLCYrlGBZbWXlAeWstXLByPt4aJ+6ggLhNKVUSiTixZJJcTsiPBZUd0dmZVN3c2rWr1cRvaGgAf8BNTShAeFiczxLKyVEyvRPxJN66esppCQbycPr0Wfa91s0HPrCZtNxDw33MWTKbiUgfNSHP2xG06hqRqYypwlGhXeIUh5tUROd3v32BLe+aRV1wOfd89XVe3Z/EqA0wZ8kSgvVNHD96glOHj3G28ywBXNQ21zPhLtLd24+rzsFFG9YTG48QGR0lGpkgl86xYM4CWpvbqlF8FbY9t5WW5kYVgFPMVRgZiGJYHWTEM99mJZ3PKQDfdPFKpk2fwiOPPqKkgPK618jWsWzB5/UzNhpFyOCTgC7XyoxpPtasWMjsGWJHG2X3Sy+QiGa5cstF+H3ishlVHBGvV9InXYxOJIgkK5w43cuRQ6eJRMBpwNT2EH6/F4/Hjt/vIptLqdWfTEW6unqIx7NqAhuLy8RQJ1BbSyQyjsvlMslybhenT3eqOGp5+6d7P0tdMMD2bc9w6OB+5s2did8n57mH0z0TqlPvH4iagH5qMF+Rw8ZR41AewZZ0nPv/7V/Z+ZsHcBULVApZ8hRI6GXVoYsG8m1AL6uksr8WoKvbtKxRzGbZuBJu/eRqpi33kJroJJKvEGxuxe128+LWlzGSTlYvXYzeUmbvtiPcedc47VPg63evY+ZsK/FYmEI5TbDBD3bRf4vrV07pwPPxNDZ/iP7j3WzfOsj1H1qL4QtxdG+Ee+7aRV8/zFgIX793MzNm+8jmhxkZPUtjiwuHXzy+C5SzIilq4d/u3cP73reYtkWNkJtgdHBE7dI9PquKv1T3jDLnF41zETxFyhNlRnv87HxuH+s3zngb0L+8lUNdqClEKS2EKGkYw7S2FfjYJxZw2ZUtoHeCJYqh27E7fGCIfrQaVmHJEMmFCU5ppCwjsJwTIi6efewoU9fB7FXX8OBjSb7+rTPEizeQd1xONFtDozdDy+CvCFpeI8YJinqMinToapph1gtyFMtN4tCtanIghDipnw2LKWGTDl3tIR1201FVCJfV3BolIaqOQtNpcYSyYtGLKtkoEIS16/xctmUNtYtaYOwYA0NnGRtN0drWwbHjklqU5F1XX0xtqIMHf72T+356hvAINDaEGIuIDrxEXaNN7edmNsNtn13O0s3TiIbfxObO4JIOPV7A7gtRzkyyibNYxLFOsbrP69DFv97VyO9+sJNFi2cxb90MDu8Z4tbrD2JYQir4pyQyMsnBli5dAbtIpuRW1tHyBjaLQ5HbbEaFTCaCvwY+/LfT+OBHV4F1gMHhk7QuWmjmXUq5L2lbtpyKrixanRRyOj5HPeSzVBI9WITtN57m+Wd7aOsI0TzjWrqHV3DNh56nYPkHVZSlK8OSzQl5l1onmYioFszm+3da8J3ToimYrNrgSm6wHCQ6FBvM/1UhpmRHjiidsl6yYS26MQp+rOUChj6M1XYc3bkXp20f9vzL2FVErlz3Gpaii4p4MyjRtaxaxEtASIBSDFXPdRNR1fdVxkxVav05sJ4EdBXqY2bOq4fQjQTMVWa5OYDPl+Tr/2k4Px/Mzwf0yY5d8upFzSXOuh+9eTGLN7ZTKfQoYxmHS14PGaW62fXCiyqmtq4WhvvhqsvXQcHHb3+2lUSfHUtBsglySiJmOCvUNWvMXzKVWQvasIjktJwkn0sQT8ZIZ3NK7y6ETwFnuX/GR4Z5660uQtK5rV5D/7Hj7NplasqnT6uhqbEBT10dmQnZFVtIpzPUTGknPjCEr6WdPdufp/tsno98ZDPJZILI+AhTpgp3I47TL41IlRsx2csKKVEIgZLLIMFU1hom+rI8+MDLfOLmlZSLzXz6xmcYnwgxnokxe+FC5i1YxkDfED2dXezd96a4F+N315D06cTKaXS9zIIFczl65BBT2lqJjccYH4tx0YbNeNw1KtrZYXfy3HPPEqwNkErG1Xkj97OBjTwZ7FadTDGvRtJXX7uZppYGfve7BxkeLuP2QDIJPrdGIlVWv4mkGuZkBKcmOfJ3MG1KHRvXrWTW9Cl0dx7n4P59rFi2lJqAj0I+SyIZU9dlTW0tsXSBirOOPa++ycH9ZxVcSLKxgK/TYdDa0sCU9kaGR/pVYI/Ujt1nB5gQ4bjFRjpbUjV6Q1MLQ4ODWK2a+j5Oh40Tp/rV+SkK43u+frtKwtv6zFOMjgyycsUyxsfDJNMFXIE2jh4/Q9cZud/Acny0UpFqr2Wah9FIFFs+xW9/8H22/uIX1MtYI5OQOlQBel63qDGtWCXaCxY1EpMs8b8eoJsXlc2SZsksuOO2tUxdZFDID9E3kWTqrLnql3x5225KYY1LLrkIAmm2Pf4ad309zZzZVr5w+yIuWB6gVEgzNNpLQ0sQI+iFjIQFm957lVwJizfIiVff5PDBBFdevhx3wxTefL6Pr935ujKJ2Pwu+ORnr6Su1U3f2UNYjRxNHaJpF0al7ONriQyV2PnsKa64Yp1KNbJ6rIyPjimyS/PsNirpGBbZa8phJv6BpYzJcve2MvhmmW3PvMa73r2YuvYOxo6n+Nznn+PgKbkgarERJBlLUMiP4/Pn2fKeIDfesgGXZ4RYvId4NI7X66eusc08DIVYJS4HLrlhM5AdBUcLw8+OcLp7kJUfWELRewE/+A+dh58K0BlegaXmIuJFH0apmwuKj2KJPEHF0UdZi6o9t9wUk1igAF3MFHSr0v1KCIkYwcjDHMWXKWkWFUVZ1mW8PmkoYqZVqX2Q0G5KeeVeVZShggU2bXZy3fsuoqnVhdUR5/SJ52kI1eKTHHirEFGcPPDThxT57f2fuYORY0P84zcfYu8us0Iv5G0USmVsjgrZdInFs+DrX7+cxvYSsWwXNa3yvGfJZiXGsU5xC8xf6p2AXg0QsWgkwwWeefJNNl60iYapPn7+ox3817+mcNunq515WSu8DeqVCmVLSe1I5XmxFa24rR4mwgnTi1nP0jYVbvrUEjZc1kE63a1Sv1QAjoxZpX1VI3fZk+hK8hefKBBqWkqxdxCrIyPOGxzdupeJJKy6ZDWa4118/ktpntk5nbT2bgZjooG2UI4JxVquURnNyZ1SDdOZDNU5t1uududVcxhZhahJjBp/ixxTyJYSOVsFRoW1cRVaaS1WsMmIsWxgMIEh5DdjPxb7y9j1I9hyQn4z1+6VkhNLSYyizO6/YkljMaQAMl97+fJyK5XF1KQkqXvCXE9hQQxWpJI0u28lT5OHdOBFYdCLXE1VsUpRIW+6WO3qOnmRNGp/7DgoX0seAuh/rkOXr2GIt3se1q2DT39hLc2zbUTHjxGoFU12HYVoAcNeY07dikm6O0/x/I4o175nLjWeqTz0i22MnJRQcRuFSh5/EJaumsmyDQsgpENygL6BU2qiZHcZOFwSROLGKrsn0WTKb6XZ6T1+gj17hrj8sg5qamrIZXM4XG7GhkfZveuMArj16xbgEwu5cpl0JIKrtRViMcrlIvsPHKQu1EB7eztDQ0NKchlqqSMS7ifY6DNTB6XiUsofRbk/R3rMxPM4g9M4sG0/PWf7ufbDa4n0wb1f2UcsWqdG4VM7OmifOlvxkbo7O5VfQ3I8Q0kUUiE3J/rH1Ws7Z66b2qCPkZFhIuGK6rQ3rt9MPF7A5QwQCceU0Ys4t42Pj6p8eZEeS8vZXFfPRHSUTLGgNNvXXHcpTS2NPP30U/T3T6gzWq4dh91CJidOk5LNJ/+Yb/Ic+dw6oaAfSynH1e+6HL/XrsjS4nvQ3BRCs1TYs/tlFixYoMh3vcPjjKU1tr/wCuPhivr9JNRQXN3E8MftMpgxo43I+CiBGiG7JnG6Ahw9eprxiSSB2iY6zw4pDsj0ae1EJyKMhWPqWhX5sTjFCV/gq3fdokD+pz/5MRaL2PjqqouvqWumuX0+23fupqtrQBF9LYcjlYp4x0oUthz6tTZ47Zknuf+f/4n0YJ867+ViS+ilPwb0vIYmwe9/ZUCXcHmDNItnwuduu5COJXbyuSF6xxNMmz1XdXovPrsLojY2XbQB/GmefuxVvvaNNDNnWvni7fNZsaqWcinL4Egv9c212MRYZBLQldWZxGLWcGTPAU4fT3PFpatwhlrYv72Tf/j7t1S1d/1NIa66Zgn+Jh+dx1+nvsmJLyhepzFw+SDlo//4CC9s7+a9163BVSMs6hITY2NkCqm3Ad0mlpzCrpeFcZZsfhSHr43hozov7niVK7YsI1DfRP+RBHfe+SJ9Y/LCi/2kjsspBAzxiIf1F8Mtn7qM9jmyfxxXtoHZTFqRzVyCkHLVl0tkJFddbtrKkEov6t2eZTSaZcF7ZjCcmcW3/8XDi692MFSYR7lmMfGceJifZmnlUazjT1Oy9lFBDoYKFXE2UM2dSYkT7rZVAbuA+dv64Ml9psgdc7pO2cy3VCN2tXtXR7V0U2V0GbNWTFvZjpnwsRuWs/6iOaSy/aTS3XjdUTwh0fN7wdkIGYM39hykp2+EC5ZdyPQ5y3ni4ed58IGjnD5lYmLA7yebLTERTrJhDXzlq5cTbM4xFjtBqNmGRReCnxPdFaScqXar7wR0xUWQh42Tx/s5cqifTRdfjs1h4XvfeZrHH5DxWxsWm7C/cwrEpUqRvtycBUuuewVLtkjAGaCQFSDKUazEmLMAbrx1OfOXBEhmhnC6dAwxyRdK9rkIS+nSIZFL4nU1kg97sTlqIDOihPkvPfwCdW1e5qy8mAOH53D3XU0cOLIcAhcQzpbBnzON9vMm4dMktpns8fNzBd7OJp9kN0/K0QR0ZfQv4TXiDlQrLLs/0pqLta5RzmOX7okoNtHGG2+h6wfQjAMY9KFns4r7KcS5ivwcFZnjlBTfQLn0mQZ055IOyiWdSqmGSqlWseUNbVyZzUwCtVw5SqKmy9rG/LOAt+lzVFZOamIYJMCvXg/NNEKaBO9JAJ/swt/ZpZ//39IXSgO9cgXc9JmNNM2xk4gexeszQPbTOY1isqQKXaOpjkxPL7/65Uklj5o1YyUvPv06Tz04gmxI5iwMsHrtIloXtCg1RDLWw0RykGCjF80oy+YP3WagiT5LOTApVqOSnB5+9Q1Od8a54ooFOBxinYOyvBYHwZGhMCeO9xEdh80XL6I2GKSv56wqDIWo1TS7QyzRVAhDdHCIN944TG3QydIVi1XmukoclA5doO+PAF0aD2HrSUHo4sn7HsPrMbhoywUc2N3JC0+VyKcbVSEi15AynCqUKRSKVApSiNkoG1YmSJMmQyIdIZlJKGmpV2zgNDuZjKhw7Ir/EgpNpbd3hK6uM+o1TCQmSGcKFCoGEu1T6/WRz6dJ5sRdT4jLF7JoyUK2bdvGG/vPqjNapLVyHUhzYHpWVgjUOhgfz6pbUhRCtX4bNX4Pc2ZOo2NqM6E6N8lERIG6eLv39pxVO2+RxhnuWvYd7eHVN04rHwG5SP1OmDqlCbthIeB3KqmexDzX1tVgtzuZiKboHwgzMDhOQ/MUunpGSaZy6mtXynmVuy6FgRQfYrdxzTWrWDB/DonYBI8++oSE9KkGZ9myRcyYvRDNXseDDz3OiRM9prEra49qAAAgAElEQVTMju5KxSkdkARqpNP4LDlinSf49y99gf7Db1LjlqCCHCkF6MKfqXboVUAv/lUBXUcAXSulWDQDPn/7KmYtkUD5EXoicdpnzlEkg51Pv4Aj42Pd+nXgSfDoQ7v5x2/laW+38MU75rJuXb3S9g4M91DXGMBe54OsMIlNVj9iaWbz8vqLrzAyUOaKSzdg9YfY89SbfONukfvBF+9exrzFIWxOnROn9jN7fhNYklTIovkbIGxw/NAZDrwxwnuvW44j6JeIMeLpBMlsjOaZLSZDWYgMcsVJCls5R74YxuZqYviYwe6X3uDSyxbjrwkx3Fngn+7dztk+Wa0KCSqrSGNCcBOj/iXL4H3vn8bKlR1YjTTegI1SIUUkPIrP68EhwcySZGYLgFsjPbyf6EiO5Nk2ahpmEFoZZO8hG9+8y0pX3zJSzmlkfa1M5CvoWheLK09gRHdSlNGtRdKQpEN/B6Crfeb5gF4dgVYnszLyLKjQn+rMUwqBKmPZHIwWsYu7Xj6vapwtV7r5zB3X4m3RCPcfIF/qp3mGaOx1iqNRrN4mygkrmZSDvbtPMDFR5v3vvwGcQXZv381PfvwiJ46aN66BF4ctzZo18Pkvb8HTmCEycQx/ncW0sC270IT9L4emOiHP79BlRidgLiRDP9uf3YWuObn44i0MDES492tbOfK64G8rhUpM7Udlby6/p4S6KNWUxczvFoa/2+bBUrKTTkeUqvCqazQ+/bmLCTSXCItrVV0NFo/4CEg6hxjcy8lUoVTJka2kcAenETtexh+SeN5RokM9vHrwFBesWY2vdTU//HGBH/1wDcPjF2NvbCQmBkdIfrtDFXFKoje565kEdLXIFjmhpBXKH0UuJm2yItJUgVuW4jKOlSKg6h6mihzz1hEaioMCNks/DuMwNv1N9dA5iUY/ejmLJWdHUza6Mm0zW3Vlfyvkwap362R3rqgfZckil+fCU80jl+CLjNlJy1hdrjkF4iaYOxx2lTctHbsc4ALmk+BvuitXKIkTmwD9ecmPSkposVAoFM516ed37PJnQ9zborBuDdz2xatoW+wmNXEQix7HpajYopjxqEx6+XO6b4SnnjjJ+rXzaWqZxzO/38orLyZZvNDJxosvJDS3DUoTTETOUtZTeGtt2KQ4EFMXZSN6LpjdzOgUyautgeeffE7d91detYp8PoNd2juRMMoawxNk7Hgnv3/oCNdePZ/mjmmcOXaYzs4edV3XhQyCoSDtEsfsclNOJJSDmxSLmVQEp3x/WXmob1jVrYiyQSqtkpw7foqjaX5z/8tcddV8Qoub2PqTHcQGQ2TjNcrWOJdLk81L4SdrJY9p/iQGT+IFr6UoWrPqHBTLhxlza1m6ciXeQCPh8SK/+MWTOOzNeH1tCrROn+7GaliVnnvC5Iyp/Hf5ZUU1lEjnEDXwwgWz2XjRevYf2M+2nQfxesUJ1ZR2abqmYrEbGoOsXr2Ql3e9gAyr5PKzG9DSGCSbibNg/gyWL52LrheJTYziccuZbF5D45EomsPPM7v203lWMgRMprxssdqagwRFjRAUvsKYyggw7AbBunr6B8coVaycPNmHr6aecDzPaDiqCJzyveW9ym4CVi1v4IaPX090IkxX5ym2PfeKssmeNs3PFVdcQdvU2WRKbv71+z/iyNGz5lTzRy8nKi3tHgqyNrYUyI31ooWH+OGXPk+6/yxOTSwGBdCL5KVzEUBHN2VrMkn6KwK6dDslYQoX4iyYDl+8YyVzlrkoFUc5G44xZcYslWr07OPbqbE0smrVKnDH+M2vnuc73xfnHvj8bdO59JJWdfoMDp2ltt6HQ0bueQnBkBmeALqkaLh5aeselXy0+eJLwe7j2Ude4lv3hrlwLXz+rssJTXUyMTpINDHEtPn1lHJRsw4sOBgdKBINx4mMD7Ju/QqQfXYiSaqYIZqM0DKjmUo+hUUOWRFTi9xJdosS36nV0PeWhT0v7+eyyxdTW9dIYsjOD7//NMl4O8WSg1Sul2Q6RlpI5ILTdvD7oa7O/POmS3TWb1iqfMDFbMfqCyotfTlepFTJcnb0KIbup9W/HmvDLAbi/fz0V0fZ+vvpxFIryHsaSDi9hBEbxkHmFV9EG39N2UwKsAiYmwe/6IyrQD4J6IqcVH2cN5WdtAo1ZclCEjOXpCp0RZHdJWs6q/ZrTjd8+KNzeP/H1lPIdRFNnCbU5ga3fGKeQnICw+E2SV72Zs4cGuOtQz3ouocrtrwbo7aGl596gUd/f4BjhxUJWBHUr7lO9N6bCLYUiGXO4A8KOdFKpehQGn2bzVf9wf8EoJeEiBbiod8+zvyF01iwYgOvP3+cf7jzNVIRGSE7sDkrigxnUQeyfCkJeZFTRShFJcr5HFpZw271E4tPqDruxltDXP/JVZSLfYyNjdLQ1CR5jGrUXinFlFRI3AYLhRS6Q7zsvRBrlq0kpMd5dttOmqY30LHwSrqGp3HvtyZ4+YX3Ec+vEQUdZVeJQnLYjMbLySFVdcNT+fKyU6x26RYT0M2d2qRDmJDQJo1jBNdlFCuamaw5ji151V5b2bhWxHE4g107jt2+E0N7FZvlLazlQfRiXknZymI/q9gVitJOxSKZ8DJulz+b6zxzuy8FhWkTa74X/btko2fUzzy5Blc/mRqhm92YALsU9YZhVaCuOvOqSYyMUBV5QeWnvz1eP1+TLkA/2ZWfP4aXj4mO3lGqML3d4EN/u4HlqxuwOocoWUYVF8KqW3DavYyNiKe4Rj4nnvFO2heuIDc0wS9//owiYl1wwSJqO1opJ8MMR3pU5GqopQaCbkhGTLq/KeI/xxcwAd0JRgv//cATOF1w2ZUbiEdHcHuc6MIeFbdDUREabu770bMsWRxk2aYN5CMjJJITqssdHRsmGjU7wrY2Py0tLYqcKq+Bx2dX16Ni274T0JUkUaJlaxh4q4tdu47zwQ9tBG+OB374qnKYTI07sGseHA6R9UqnXyabs6m04Yro6I0y6XxM1Qa1DRoz509j+txpBEINYPgpW2r52X1PMzBYIhYzOHlykIFB8SywEpnIERfjTXGNa2lRjYpM9CRAJVTnUeSyFSuWkclk+MOTL9ExPURv/5jaWYu5VDpbYfGiGdx88wd55ukneHHnWwrQpdivD4UYHhqjrdXHtOn1zJzRhlUvUchlsOpW6usaSCYy7Dt4jD2H+tTPIbe3OJYKr7kp5KW9pYH6Oi9Wa5GRkX4KxQJOMboqgtNdw6lTPcSSRayuIN29g8oQTOXeVBn3y5YEuWrLZhYumKMA/Y3X97Fz5xtMn17H4sWLWbhwERZDcDvAPfd+h86uYZVcafnm1mgl1OgnW0oS9Bkk+k9hjQzyX3fdiSsTQ8sJ8zJDugroFbFQPLdDr1AUkP/fylf/B/fkL2O5q6AEi5NyboJ5U+GLt69k3ioPlMc4OxalrWMWum7lqUeeo9U9jSXLl4F9gvvu28kPfwS1Qbjj081ctWUaustgaECCTDyKFGWad8ipIAEq8t7J1j/sxue0s3bDZaqrefCXf+C+n8BHrnfzgY9dhKvNzYk39tHQ7KWm2UJFLDg1H/2dEQbOppQ5gs+fxi7MCTnIKjq5TJxwfJSW6Y3m50vca06ATPalwiKWytZPzyEUoF+xZSm1oSbiAwY//NcnsGuLla7d4R+kobVE8xQ7LreNiUiW/r5RTp+G4VHYfDl87BNrVG73SHeXIlKJRjo9MYEn4MGoceNvngZGiNEzE/z2mb3c9/M4ruI0ioXZZK1+ojadiDNHjSPKjPRxtIlBchab1MZmh66cvKp6yCrxyDRNMU9l01rEHHepfyuyUrHKx6qCuQR1CKirdW6RSimlDqu6erjl0xu48IqZhPv3YrWPE5g/U0n6iskkVq/IDFNmjmRRijwfvZ3DvPTim4TqfaxdtxJvyxRGT/Zx7HAfB17rYddLGTZfAu99/4X46lLkGCJQZ8WidtVCNBSmvVjJvnOHXu3QiwGyEx4ef+wZLto8i8b2eTz2izf4wXek+zQjopVTpgC5kuK9nds1aZ4mfyfqyIAnQCYbpaYRPv25uay/opHhgTfRNBv1Dc3CfFSAXq7E0BSg2yjkUhgejcx4AadjIRSc9Bzdz2sHu7jy/VuoONbyHz8tcv+DbsbjHyCeayNLAXvQIBcfN+30CtWZttqfC3CcB+iTDEelIxRgl9dSwFS6V1PpLasWJWvS4+bMseRBK7mxljSMSgWXdRi7VVwZn8Sm7cVWOY0h4ShZSeaxU7Ro6vwQAJcX3ZxkmAAu30fUHhW1t636AajPM0lypkmM/FxV85fq1aU6FXWJSVxvTiknzgf0SVc46ai8Nk1tMmQ1N2kiI2A92bErjbCqU03AnwR1+Zj4X3gMg0wyyYIlAdZtnMHqda34prsgOwAlQRw5qR1UsjYsmlfpWzN9fRw8+Bp9/aNcc+067C4rBWmacgkcHgNHvV+BeCY2pvbZ8ouav9Pk/TNJKhBJWTOP//pRddlfceV6EskxPF4HFpksqrWdFZx+Hvyv/1bPyfv+ZoOKbXZOacRsSyE+FuFMt8m+nvwWTa0BZiyeo3b/JqCf5xKnTIPk9XOBs43Dz4r+fIS1ay8gnRlh70u9FIQ7lvGSTxhqH2x1jFMomRPEim7D6bPj8dppqPNRW+ukeWYDNHgoRkfoHhxWHISm1gvY8cJpDr0lbmsGvX0JzvZKvHOSiah5X8nwtKOjjYG+PhU77HFZaW1uJBmP09rSTEtrK088uYMVKxfw1pEjxFJv6zk2bJjPZz/zUfa9spf/+OET6szxee0qHjWfz2K1irlPgrlzpzKjow27oROPJWkINeGwebjv1w/ROSLOFqbK2efSFZ+6oS7AnBlTqPVLsE6Snt4uAgEfmXwBbyCEZnURDifp7B5Cd9ZwqqtXCRjEM0Ou9KWLglx1xSbmzenA5bSSzSTZvu05Xn/9BFdffQntU6dhGHZsrlrODKT57r/9iNGxtBnO8o8vVSpyM0VTI/x/zL13lBz3def7qa7Quad7cgYwyGEAAgQoEiSYIVIkxSjKVDCtaEmkgpUty+vn57e7XgXb8kpay8qZQQyyxAiCJMAABoAAiDwIg4mY1DPTOVVV9577qx6K8vqd9471h61z5gACZ3pmqqt+997v/Ybu1jBGdgrf9Bjf+YvPEcqnsJwcrirotprQpX1TBV0OK5nQ/0MLuuyhw9iFJKt7ZULfTP9Fsg+eZWQmRedigZstfv3LJ1jeuoq1520Aa45/+qen+O6PxFUI7vpwI7fevBIzFmRy7AyRhqC3k3VED1rfF6pDw89D977Aoq5Gzr/oSqrZMt/+5m/Z8wJ8/JMruHDbCvSYj4P7XqF/Yx96QDprYfC08Oruo0yMFLj2mm34F9sUBk/gFKLEWhfhOHkm58bpXtymdihaKEi1WMEnrgtqfyz5ywmGDsGe5/dz/Q1baGhqY/x4kb/5i50ykNHW3sD2m9q5+oal6G0it5NDrxOMFpgrsfeVZ/BH5lm/ZTGuPc3Jk2eouSYdTb0kxK9Sos00i6lUhiOHX+eZ52d58QBMjkKrGadmN1Go+kibLpl4jYhRZHFqBqvoktENymLXJYed0vx6TOIF2ZmyzqzvrBYsQOv2HgoyFeBNhWqo6dxjLUtBlwQ1raqCIvH5qnQvgi986QZWbetgdmgXkYYc/pYWcFopiQVss0m1MIMvYlJJZ7Aae0SWTi5Z5JmnX8ayDDaffwGJhgR6rFEZ7AweGaCQLbDuvKXYDFGqTqiEKskrwGpWUsPqG/vlf2NCtxMMHswycPwoV1+3DDPcyoPfG2D3U+cIGJLWJiSplIJ0hbAiKkhx5JM/5fAR4EeiKefT3m5fzCFWrINPfX4dG7dFyKXP4Ngm0VgzumTKyrglDZ6cGjUTceHT/TUqmSoWi8HXwO4nfk20uYVNV93AwaM9fPpzFfYfOR+jYTvpShS3WERvCuJKDJVaLNZHYGXrKV4Acu94ngDyCVWx1Vvw71aFtU7GUn/3ng9NTHN8aeUhIJpxnxtU7HaLLEHjNAHzZfz+32DxKn53TtntWsUINddPySji6uKt7/kPeJ2e5zKnMtIl4lUdcwKnCxIgk540yh65Te3Ulf6uzl2s/0XtzMWx364oUpxM7YoUV9ecy/1paTV6G2P4RXkhFrF1m1cp2pIyKUVdPm/ha/415C73qPgHZNNl4gno7DZZ29/C2vUtNLXU6OlpRvdZiosh0LSdKjCfSrJj5yPImvO6t19AMGGQyyapVB3iTXF8Ei0mZK1iTjkbyspA/e4LpjhvfpaU2U4nO3/9ONlCluvffiE1LY8/IpC7mEjVINoKM2me2rlLXYOrrr6UqelR2npbKKTmCYXjkJDnqIo7M6tc1sSlzmfWCIZNLwtdFXT5xnKvyHshz7tM6GGKSY1dO59jcV8bq2XvWctRLbiU5k0stxnD1+01BfqAR67zdYFILOUmUM++WE8LaXiO9NwY08p1L0qiYxWxxjV894dPc+asNJo9zKU0Dh85o2RakvcQikAmL+qVGLPJjJpwu9vjNMUTzCeTBAMBli9fzsGDB9iwcT17XnqFTF0KZgXgAx+4ma0XrmZqcoJv/P2PmZz0inIoHFOkM4mjrtYKhMOwvn8FS/uWMDszT2o+R0tTJ/c+sJMZyV4SDjPQ3hQjGvDTmoiyenmv8oUYOnuMfCHN+g39pLI5TH8U29Wp2DonTo8wn3MZGZt+YzLv67X443ffxoZ1y6kU07S3NTIzPckTjz/G2Ng4737PexVCkc8X6Vmylnse3sWvHtqhGiVpnLS/fk4AWMiVZomHaiRqOZgc4gd/9SX0uQmC1SJurUBBoHddGKFeQVfhLEK49QkM/3+M3v8//+EPndAN5WNeLiRZ2QVf+MwmztsqYsNZhqfn6VzUh2kGeODnT7B+UT8r+vvBSPLNb+3gx0JaCsKfvi/MHe/sx0pEmBo9TSjqJyoFXQyOpaArGqRMJX7u/dlzrFvZzbot2yhOpfj61x5XfJKPf/JSOle0UUhPMDY5zor+HjBlt6xRLTTx/DPHmB4rcOstV6F3Jdn/xF7Mmo/+jZdQ023GZ0boXtRKtVrBFw6pgq5pfqVDr1bn8BlNnNnv8Pyug9x8yxbiHT2c3Zfkc3c/hzjWXnJRmA9/ej2Lr2jEmXqNoeFJQtZqGiIrCff0486MUqqeJhDJUtNmVfcZtNrQwn3g9JAdmGfX62d48cABBs7Yai+fLUK3JDPNgL9mUqrmyfmloPvRKw6L5hxihsmkUaEgBicLE7pkldc15N4+07s56qIh7081BsjI4aApy1vPrEUV85rI3MRVTFPBQD6tSK3qsnQFfPmvbmVpf4DpiT20dskUJf+9TYWy6IasDvLoRglH0s+UqUIEwksY2nOKwZPim2xhGBpdXY0sW9UGDXGqk2V8TRHK6UNUTdkZ1tRhblhNinVdk135v7lDl+m2iRd/M0DArHH+1Y1QMPj1T5Lk5prVAWz4DGxZa7g2tpujXHIo5U0qRZ/KgC/XXObdNNPzGSy9CdtJ0r9Z530f3kLPOpF+ZSjNSU53GF0PqAx1rELdQVDuSVWRPXlUKcHEaJLB4QH6L9iKlljCP34nyw++t52p1LWQ6KAoU5Xo6oMCVwu87lITDFDh1J71rhR0T0JYl6/Vbc/l4K2qUBSZOBe8vOX9lbdSIHIJr5EzQQxkdLXmt3xTBIzD+I2X8JtP4a8dJmCX8ZfBX2ymWjUo+mdxDCnoCytiWdhIMfeY1MrGUmE7KkoKTdAAceyrK+cc+bnqBV2tt+ryNFWAZLVkeLtwlVtf9fbk8v9l8g5So0+cC0V9oetvNKELk/ibp/F/TY5b6CDEcldBtWaAuVlhLLtI5lIkBsuX61SdKqYRIRppZ2p6Ct0sYoVsrr1xOV2XrqY4eFhF4AbCIXxSOYSoWi6jGwZWLEZNZQ97oTNexvvvfHwEDYEuDjz3CkdPDHL929cRbzLR5D4JhXDmM8zPF5mfz5PPl1m8ZDGJtgbKhTn8cYmFzlPOu2raVKz5hbhmRZgtQyldD2WpB7Mo1GTB0ldIcWHGT6V59eXXWL66jZWre5WboiH7saLck8ITakNlngaOgiWY8mLQJPhoVsmNzaxOOZ9nMjVEzs3R3NtM66JlZJ0Ig2Mu99y/j5nZGNGGfubTJkeOnuXsyDiZfFolJro1GX4Uf1jtsJct6aKUL1LKFwhYflXQReLV1d3BM7teUvQkfwiFon72Mx9Dq3qs8scffZ5HHjumJLWxWAQrYCkkw/Q76jxobjZYt2aNkusd3H+E5kQne18fISPvh/AUHVjU1aoMtBqjQZb0tJLPzDA9PawalzXrVqsJPTmXIxhuJJOtcOzkEONTOTRdo1JSmBR33HYh77njFtUEZVLTtLUmmJ9LcvzYUZIzs2y79Aplg10UJUO0la9/6x72HxpThDhRBWhferxci8QstUarltNE3Azu+Enu/epfoyVHCLg5FQNalKAQyURXpDgNv0oHqCGqnj8knMW7Qb1uWw5/xU4VSYmqAlXPJ/qNh/RNLpV1JW/V56ecS7GiE77w6Y2cf4nsPOc4O52io7dPMRLv+8kTbFq2huXr+kFP84/feIKf3+91NB96b5x339GP1WIyPXKSYCREVHx4xTBE19RuWFMEqAi//PHTbFrfx6rz30JufIq//e/P0NkNH/7IlVgdi5g8cRjNKtG2RDpQgbM0KLbwygsDJCeyXH/DFRCa4Te/2EsiBNu2X62MOcanh+gSCEwO53AQN19QBv+SKY4hS7BGTuzJ8MxTh7n9jg20LFnJ+P40H//gk2Sm4Oq3xrnz7j661rnMTh0jlbIpZGKMnC1Sc8Ns3NRP1xJJEJuDkHfnV+ds5qd8DB0ps2vXaZ7cU2NkGhrFdtwPyVlxFm0kWDEJ6BqulqHsr1EMh7BzZdoyLs2xGOfIU5TgCLVD994vb4e5UMy93fGCj5d8hpzG3qAhe1Mh3Mi/eoeFZNz7VFGXf5Hs87ya/Nb2y4R+O+1deSaTr7KkXxjdWXASEGqkPJfEHzGpOml8iTDO7DSGEJKEfR1fCekQM6cnGBsfZmr6LC4lWlpMli/ZhGnpzOfPKDOPeGtITXWm2UANv7evVcXGmyhkb6t+IXlg7ASP//RlViztZelmg9TYDA/+LElDsJdcNofhs9DUhClOeAVvf6tS2gJoBHCE5e+vUHBsWpoWoflyLFtjsunSdjAGFanSrRhUhK+iGfiDsg6Q6yV7X0Gn5AaxqVUstGorv33gKVasbWHxqosZSS7hTz78GuPj/w/p8qVkTTGhEXxfDuQafpmqJbRG5elKY5XCr6cI+Obx6zkMyuhajYAl4TmSdKeL74sqiOI3XqsKeiTvo3ACpADXfd2FTKjIjTaGPoFpHsbUD2Do+zDcYUzHwSqbmOUOdV2L5ihVU4JM6wOg3ANY3poCE1cx37V64yfxtV4TI++Hglyl6MtEX9+LezQOr5jLnx4Zrl5+lQ2sOHfp+E2LsK7RETSwqvbvp6zV9yHSIMjkvlC8ve/tReqq9YBcfddRxC8hRZaLJWIxi2Coysy0ZLl7xVdADpngBUlevwnu/NBb6Nq+mIlXH8Efs2hsb/LGzVJZHcx6OKaQj1I2731/xT/xfifVHisve3moQqC1c+rgcXbtPs7brltKZ0eTF2kbCjA/Mcn8fBqfbhJLNNLY283wyWMkmmPEEjLdy6wSxp6ZV97uvlhCaaUq+Sy6oak1pFobKE7Fm5Mg5aeQgiGFP8SeXbslF5JozGBuzlEr/1jAQCsFCdOB6ZNM9SEFGNi2Rc0IoUdqyhVu5tQ0YStMY0cLreKI1dZFaTrPv+x4lcefHqahsZfZVIBAaDGz8y4jo7PMp3JKvlZ2CzS1RNR0LuCxcNaWLe5h6Myo2hAkGsL0b1ivTGiElPbEzpfUWymXdPGSCF/8widITp4i3hBjeHiOr3z91+qSdLQ34rguobCfQnEe06ySL7h0d0XoaO/ipT0DCpofnSx7cLtcJlvkaq20JBqIBkzam2NMjg/SmAhSLueV+5vP8HPyzBiL+lZxZmiCg0fG1MqgtS1OciqlpvzP/9k7uP6ayxgdOk446FM21+JLL2jR2NgE3V1LCAZEE1/j5OAE3/zefYxPS9OvnMrRvr6zWBOiW9aRwlUhblZwJk9wz1e+QG3mFOFaVv27mHVWFC9XJqkafoFlpKBLfOEfkIeuHLMWSFMegFcns/xOarIw36mH9Y3iILt7Yb0YSpK1KCGytQ1svUY8y+c4MzJPd98qRVJ/4OdPsXFZDyvlaXJLfPNbT/KTeyDsh5uuDPGpT1yK3uyxSzUjRry7l1ImSUB23VLYq0FGB3Ic3HucDWtX07tuNZVzI3zt7/aw/Xo4f0s/um8d46PjWLEZWpYKWaWAnS2iu2089ttXWbqkleV9yxTU+/hvX1DcoxtvvRpieSYmTtPW1olPaI4ygQR0ipkMQaFmKu/RFgb25nnu2X3cens/Td19jB6o8NlPPE4+4yFmd32xka2Xd1EpF9UN3rFoHRSqvPLyK5QKksRm0NHRRN/SVnR5mAsO2TmbwdNpTpyYZ/fuOQ6+7inmxNjErRqk0yFMo9Hj3/iyKmfb0fyYOISqKXU3lPDjqn1qHfP8PWOSheL+ux2ygnHVYesdvKa0leqY9iJjvZ2oQO8eKU7XhcFss1x8Bj7zVtZvDDOb2k88UcCQdhqRS4mAe+HYluStevqWvJZA31JUhX0tDB+fCBhSTE+PMjs7Q3oup0iDjS0ROrpaiCXCXjiMPKWmBy9nZ2dVcpJ0gEWB8kIh1eanB+d4eccAV2zbhtVWZPjYQYbO2FTLJjUnhlv2Y/iCapXiMqemS2l2hOlrGXF8pkGiLURDcwMNDQnMkA5hYTQWKWVGmJgZUwdtQzxBOBpRk7MkAir2i7QWEn8b0imXTY6+OgsBu6QAACAASURBVMP0ZJK3vesyJoYTfPtbEe5/uJtU+T0UtGXKM1sOH60sz26JqHihWwbZUJxyJYlWfo0m8xjLmoZZ1pKnI+oQMTRCfrm+ItOx1KFScTI49jyOk6Tsmsykmyg7LTjlMJVyELsUxJbcajdL1TeNZg2RKRzGsCYJBcUpUKpgCKPaSq1WwhcYUXCztPQqKtcNYTuSHS+59RHKxZjS4FfcaUrlHIYW8lYB5DH9Ard7iI8qtbLnVpnl3okhE62C22XXbzsKHrd0g2g4SsAUQ5cSjUHJxlZaC0+lIbI3ybPWTQyfqWRWHi9EXtHb3/vUWkJS3mSwlQPbUdu1oD+gNMIqkKjmYErORVXSCosKxVy3McKNt22mc2WAUukE6eIYbUt7POq1oB+uhiYRoPJRcalkC1jBkHLClAqli45JaqmQM4QOrdYwYQqzBR687yV6O0wuu+oanEyG5NQEp0+fYuu2DUpRUa6WKUtinRXACkXwGSKpEmzDO8d9PkEyhCuxALcqLaGK4tWlUlaKuKU8uuyGhDkmXYq6HmIKJNkUYdyKqcxbfIQwtSClTImoEUaPhyA/Jqxr0CMqREYWxs8/9yKxgM6GC6/AyQWxq63s3HWKZ54f4N6Hp7j6bWtoaOpUmRNTM7NkcyWmp+axzDAnjw9iBgKkSxkCQQO36NASN+loTTB4aloVygs2L6G9swfNMDgxcJLDR8cU+Ux+3D95zxX0r+kjnx5TJMKS6+db/yzFEUJRnVCkQUXXlks5ApYP1y0pzb4k3aXSLrkC6rUkWkBUdq1tzfgl6lbIbwGTSNCgWskrxny8IYrtuIydm1aS4KLjYzKZY0pS5/wisdSUgZWQSD9z1y1cu30ruewEE5ODRBr8Cj3LF2XlF6CY1+hqW4bfF+O73/spT794TK3uREcfCPjQ/nFHtlbVLTKOqDodGkwbe+o4v/jKn8HMAGEh4VTl4JaQQxOBuMRO0arJflPCLKVD/vdh7h7MtkCQemMjpyAQkZx43eiCW4U8rPLxO1KDIt8amtoLSkH/s49v5OJro2DMcXo0Q9eSlZimxoO/3MHGpe2s6N+kkrG+8T938JN7PYnBLVc08KlPXILRMUUmNYRTbaCxt49SLklALqYEePviDL2e5uDeE1zylo00L2ondfYE9z94nLe/Ezr6+kkNt5PNlelZJe1pDuysghTzKYOnnzrGls3ddLUvo5IK8e1vPMaiXo2bbrsKvTHH1ORpmpo6McSDW3aEVo1yIadMJNSCRmvlpBT0Xa9w8zvW0NyzlJH9VT7ziUeZn4fWLvj4nzfxlks6KRUcMqk8nZLuUchBU4zqxCynTkwyNnJOrdeF+b54cR/N7b0gxheVKDPjVV5/7SRPPf0qu59DGf6LYU3WljwsH64hUqcamhNQXse6nlSNmOw4lZe2+t+Cy9gCXFtTulg5EWUa9IxLFjBDOSDrfHiBTdUba3juU+pD2O5yaOTUw7BkCXz6s5dx4cUtTM/sJRLNEhJXv5z8WJ7s6Q02dt2eUu1eTdklusr/3TBMj/KvjHVs7HIZu5hXyIJAbKZIjQSVsSs4cvjpGoZ4SM/NE/AH0OTr5SCLxnBnkrzwzBFaQl2sOW8jNFdh5iyVYgnLSHjOaY5AmYKMOGAIfCl02LrTnC2SN3lvC6Lt8iYgcXpDDg2bucwckzMT9G/oJ1/MYdtlFTwRFMsrycpU5UQwtgDnRqbZ99JxNl9wEab4JRzv5b/+31FODl9OxreFLC3e6rNOygvWSoSqOaq+GrM1E5+RpNV6nZ7wYfpir9MZGKKBJIZTxleL4NNi6EZCrTGsgIPfX8Ay01R1P4VqFxWnGdeWIJswrh1UfAFRTlR9WUruBKn8CPnyJIViWhGaRJYjDaZcY+GcigOgXArll2JIrrdGybHVtOpUoipaUuxkhQnvN2LqvXBlBVSQaF0hxnrFXGZmwXoWDGiUNZFTJWj5MSS9TyZpNIJWAL8h6Il4ARQx9Rq65rH3q46scgTa9hjxIgGT807THHzCLZDpVzE2Rb0uYgMh7S20pHX3G0n+Qsc0NCIRk8npWVb1G9z+7m0sWxuiXBtG888SbNAUYGLIcy6wWFmiSCuqsJuG32Oqy9kqjkPy3XIZKqWix0KvVSnZDlY4poibzz61j5lxuP2mq/D7LPa88CwdHXGWrGinWJknb0t0r49YUytWQ7PSsOeyefyGXDFh8tcdoZVxj4e2ydkr/ui6qoJC/JDEQPXU1zMMXHCyHoppCpEvhlMNYsg9r2INK5DPKiVBaX7Oi4uONioFjzObZefTL6mXEgnW5KTF97//LK8fKXF2xGZwGjZuWM+ipYuINUYoltK89to+ykWHZX2rOHF0UMm9ClVZ97jKeW5xV0LFSI+MFmhtgS1v2UKh4tDY0sare19jcHBG7dllkPvAndezcmkXs1OnlWGPuCX88sHHODRQVv75gVAEy/LjViqqQMtg5bgO0noKw152+NJTdcpWzzQxAgEMuVcExa65REIWjbGwCqMSIxxh3+fLLuMzGYYn5pjLSWaetwpSDpmerQSfu/s2tl9xAdnsOBPTg9i1IrFEDM2wyOVEwx+iq3U5U2MZfviDn3HszJS635f0tZBOZ9D+4clcrWZY5AVC1FxiRoXK5FF+/j/+jNrMCSK1jPLe9gq69aaCXvlPUdDloKpJ9m0DfOru89j2NoG7U5wZzdDeuwy/X+ehe3awaVkny9aep/ywv/6Nnfz0Poj44e2XyoS+jVDvLLnMCKVKmOZFfVSK81gRGRmKinF5cs+kmtBvuv5q/LGAYhOfODnBlde3YjZ2M3JQpFUJWtYFqeWHFGvXF4xxdO8ApwaybL9qI+FoN2NHs3z5C7u44Xqdm95xOVZLgZnpM8RiLfijYqhQBMNVNoMSqae6dr2d0/vy7H72ZW6+fQ1NnUsYOYAq6NNT0N0Hn/yLbs6/sIVCvkQhV6RDvL+zKfVaajJ1otgCVU2d9VyWSiILMmntWERjYjENLcIvaGDwtdf4wY9+q4q6ZmjknQiOZlA1ZErw4XND6Cq/et4r6FXD2zPXxUUePvi7gi7Z5b9X0D380IPkFRYvJ4kn1lA517IPlXFGmdPILZ9XE1BrG3zkYxu47vpVzGcOofkmaVzcjMpSVHjtAp28brqhUIN6QXdkYvRQAVE9+KQwyz6j3kSoCiQvojpIl5pTUdGQ4omtNKsVG0N2jHWdveCn9rkJdj5xjLZ4Cz3d3QQjnhd3KBDE8jeBLZNtGLcsYSQVNCnoPoEvK55xRMV7bwWqEaLU1MwkZadCW1crPcsXQ1yQhQrp6XOUSrLLM2mUTkwFYBepVuT5E+nhIg4+vxu9YYz+zddwbmorX/uHOR7duZJUdRu5QDtF1THILy+pfrLS0DDk6ytFzFqRYG2MqHaYuHaQRm0/MW2QYE1yyF2aGhdRrYVxtahSfIgMxzBLGHoOn1EhJIYYC+YtPpGGWeiyLtJMNfGJN3g4YhIKV3FqcxTK49iiafJ5nC1/NEa24COTLTA3X2FyCmbnvXhbFUIlnjV1QxCBFIVUKDwxKfzZrKPkjB4HwJMSaPK+SsWTv2s+sukckolu+nRqjucT7zdMAqalCrRXK4XnYFKVPAPXs0MSVrxAs+VKFp/a3XvmKp7sTXnUeRr2Wj3dTO7WikvVVhgmpi5Io61SGOV3ve2P1nLtey4DRknNHyPeUoOEPJdidCPNrawV6r71csJLIyrEtnKF/OSU5zIWEK/vmPp82xa+gw+nKhNhlFza4bcPH2b96g42XHwpY0dfp/v81diTJzFj4ggpz6Q0C6Lz1z1Jm/wWsoZRM9UCr+UNZqKHnNl1SaB6eOpJjVLcpeArtxsp3N7zU9M1nJo0z3KtpFlyMEXLJUiXmHMJAzTjkEpXSOeqnDg+TFtLJ+dtuILjxzJ85KO/VS81m4JwvJn+TRcQigl3RIiq4on/L0TDDaxfs5HDBwcYmpxQVuSy9oiYsGZ5LxNjI6QycNEFi+jo7uHk4BBrN2zkscefUJnn4qXU1QofvPMOutoTzE0OYlgGti/Enn1H+e2OY0oxLPeXnBWGphEKyorM41/YVZfZtETZehP66u5mNfDmyyV001LmP+L4Fg5abOxfTcDQKBXyFPIiTy4xOpVibEYU+AJE1q+nF3evCvoXP/lOLr9koyroyblxsqV5mttaCISinDs3T8BspLmhh+ef2csDDzzKvBhG+uHKK7cqxz/t649naz4rSEHNxVWiepnyxFF+riZ0KegyoTuUlCOPgK0LE/p/koIu16RSoisCn7hrHVdcH4dghjMjaVq7++oFfSeblrWzYt1G9YB8/RtP87P7vQn9rReafOLui2lakadUGCedNWhbvBTXSaNLPKUETJuNHN49zMG9w/zxu69XsZWn9u/BrWVY0d+Bpoc4N2LR0dGLL1GkmB0n2CROUQ6P/mav8g/etm07uHEeuecV/v6rQ3zwQxa3/tGlBNuLzCXP4vfHCCdinqWn7AdVQfGKnGZ0MLi/wO5n93DjrV5BH95f5bOffJypSViyAj755VVs2ByjkC9QLBZoX75Uia1tO4tphsBs9TIYqznc+VmmJmeZm88wPZfBqfgIWz2sW72ZhmVLmD4xxT/9807uf3BC/HRwNJOq7Fk1A58T9SxcfaKxXyjoCxN6ffp+U0FXpCSBiuuyrQU5kdqaCuSnbmovclURr1SH5nl5y0Pkt2RHKSQ3cU1q4c73X0YwPEcqfYJEk4lPDgzP/N7rDdSKvg4dKocq6YDloPcOKoGNlZGIkKNcg2BN9uyyNpJ86foeV9ja0n77xKmqhCkBFGLUUaqoPalfWE9ujamzUxw5NEogGMQlp4qPoPFSFMr5ALoWwW8GqNUkPWtWde7yo6m0XM3CEOKjTIRyyvhqNDQ20L24C72xATefYmJ6Atut/C5fWSY5iVktyJQmv2MXsy9VGBk+xXnX+rH94oy1nb/6b/NMl66kYK0ma/lw1ET5JtmR6MScKoFKkrbaMAmkgJ8i4BzFbx/CdIdli61qpBywol1wNCncQj6UNUkVy6zgkybPEr9178yW+iMflqVh+WIYWhhLj+G3LBwnhcskbV0VVqwNsHJtmNauHnzWWtA7wBdS13ZodJgjR05x/Ngkk5Pzis2bTsnlMTB9IRVMUhZ6i9CvKjWl6/WMen4Xc17nj6n3OxwSpEfeeGFSe+5boYBfwePinZ3NZ+rokDQgArOL/4PHbBcSnYQGebwJ4Rl497e6vzybGipuwTOv0Szskqx6NCVvEnKYWy1RLMN1NzZz+7supXGJH7t4Fj2QwydFVtC/cBw3W1DEK2luFKW6VKIyN6d81ZMzM2qPHglFvVS+shiPVAmHGohJJqhboJwv4u9eydM/f4jhs/CuP7qSoIyhAUglzxBvDUKzNN1Fj3ciC18pxoZFVfI61NrCK+qepG8hiUFTqJRdEC8IeQYk79RWz5CQ9oTcpjyKhMMgjapZVcEyFTdP1S0SFMmdXKpCBbGITadKzM5X8Iea6OhehmEm8FvtZOd8PLf7JF/7+i6iDXGOnEhhBqNcfvV2ookQw6OD+HSXnU+9oqbqvkUreH3/cYYnJxWnq1J1aYqYLF/czcCxsxKfwNXbNzM+OclMKsulV1zJvfc/rIq5XL8tG1p49ztvpSFkUM4nFbJja0GGJ1N8/6f/opjzcrvIj67uF9GU1aoeCqRpSj8uzaj887IOYfLXyBVL+CxJcTRU7GnID9dcdYFa2UpM78xMklNnJpnOePOK49NVVKqnhBKTIghq8LlP3M4lF64nn58im59RZg6G31QeG+Pjc0SDrdglg/t+/mteOzSipnPJhr/9ne/koYceRvva4zmvoCtpCoS1IuWJI/zyq5/GN3uScDWl2Mb/WQu60sDbJTrDcPdH13D1DXGI5BkcSdPUsYhg0ORXP9/JxqVNrFl/vmr3v/E/dyrIXd6QyzbK122le71DpTxJcs5V7HjlI20IVCoQaYQje86xd88od77navR4kNHDe4k2GMS7osxMJJXBSMuS5bjFSWXVqDU2cXrffo4cnmbrheto7V5Hetjma//1QXY9A3e+z+L2d19CotcmkxpRjmTx1iYwK9ScHJpfCF5SqHR8VhdDB4rsfvYF3n7LWhrbFzG0v8rnPvUEs0no6fPxiS+tY+OFDRTyWfL5DB3LF1HNJvFFdBCLxLxMJBa63DXCBhRERvLuyznOjc8ycHiaYr7Klrdsoq1/Gy/8yxG+8KVHyNuq3qnVtpLl23FFQJGC7hGJVeTKm3bovz+hC3QnxCQhnsnUo7g8dQtOYa+LEYPaXyrjEA92lybGO7IF8hNIsKAIH+s3wEc/diUrNrVTnDtOxZ2noa2lDvV7MKGYkXhwqEwEVUqVAqZojf1eYyGnuuPa6rDWqwH0crxOLvJY3x7ZSSYvmWQEpheUxoNW5feVnGaBZ8VaE112g56UU/bQ4nAmxhOy9igVDPxGRMHDNbFrFQtgraRiMg1doDkhb4bY9+RuOlrb6ejuwCcNnc/FzqeZmZ1iLj1H37I+QnGJvjVws1llOekXApVUzkKU3d95nvO3nEdkQ4Xh6dXcdXcvh09dy4zbRzXaRkUFpSzsOutaOSGH+RyatbP0sZslkWFa4wUaAnOY1WFcmaIrGVXMxQ9eiPFiKijFcwHMUPw+DfJSw+TekA+Bj+v3iVK4VnUS4W6cSoVcboLOHo1rb1zC1stbaOuRpIwg2WG57I0YRoxQQwziyskaZ8pPMpllz0s7OH1yjLmJEGGrRdEHivkKhYynFKg4JdxalYrtqDSrspC65O9q8vUGSTnIxT9GfjZBT2VjofpIiY9xxN5HEv6qWJZP6b5FW18quhSLNYL+BJoCdOWelKlUZHxlNF1IecKAdtX76ROUytUV1G7oovpI41RdIg3w5b++ipVv6WB28nVCMZtgh3TJBWqVMppf3nMRaguzqoaTySozoWwmpdYsnR1tKoRFEsUkV8Anzo6hBOQcctMTRMI1sqkU0Y6lZMbnOTeRZtXqdSKoFmcX7GqaKmKRlsO0bHxR05tkBA4XdCssMjm1O1MN9u8b7OhogTCltAwFAXRTOBIVhb7oymXQpZpz8CVE6ymdlWinfLiVorKZDllBRgaHKedtwoE4gVAcMxBV03el5hMreU4dz3L8aJK9ewc5fkK8P2KcOJVBMzXe/cfvpaqVOXnqKMViltf2jXDh5mUsX7paFe4zZ0eZycrvBz1tcVriEc6eHqOnO8K6/n6eeOol2rub2Hrppaqgy+NfKsDN15/H9ssvRq+ViAR8lG1JK/GTK/v4zg/v4cTp9IJIzyvq9WZRtTxC3pfnoJ6h3tZg0RANKfqu7PQl7GdwcEp93bVXb0R6mkI2w8jIKENj8n2816iaQcoy5svg4NqqoAtY9Jm7buaC81dTKiYp2zkSLQ1kS0WFhAjkbukNHD8yyM9+8GtyohaxYFFfnOtvuJEf/einaF99vKAKurjoye4oUi/o9//d5zDmTxF05t5U0AVEEcJSFb9IR8SAQZMd1n/cDl0R4+wiHSH42J+u4pq3x5VP9dmRFPHWbqKxIPf+eAcblsTpP2+zMsj49ref5Ee/8KyxL1wLd39sC8u2GFSdacYnCvQs7qvrJItgym7TYuy0zbM7jrH9ynW0L+0he26QcNTE1xJm8PVDJOI9JCQysZRDb2ykmsrx2OPP094RZvPFb4VsmOefPsXf/+0rpOfhmuvgXXduo3eNj3xmlGKpRnNHGyLwd8sZ9EgItyRSIOmMBdKXgv4819+0hsa2XoYO1PjcJ58kNQ9N7QZ3//kqdVBKlnY6PU2nOE8V55QxgimTua/Jy1iXFYJUR9GRyrWLCYPfJDuY5ZmdL6uH45Z3vpv0fBNf+svv8Pwr9gJPzdNKugl8rsDhUtDls2WW81jGvw+7e9OM6zpqz+mXLtPy3LpkClA2m7KnFqmeKqHSqNYLukrj8Kw6ZY9uyOEpZL0GuONdi7nl1q3UmKFYSRIRgp+4uCjI3NNS14T5rUhLtiqgyqxEOT471MTIRiEGGoawhItC0onUO+X6yS+MUWGA2xWCiQS1QhGn4qhDDZ/gsBL1Kb+6XFepEPIFOU92aFoqcrVSkljcGKV8DkOKuCVIT90TVaB2MXSpGDz0s1dZuyrGyrWrVIeZTycplvNKk2y0t3g8CJHglUoqajYgjURDgtrMLMPHJxk7lOGSa2/BTfj41s/TfPUftjJbuh0tsVjBgqpJkWhkLY9hZ9FdSaXKEQ6nafef4i1Nx+gwzxIL2QTMPDpyz8ghWcKVE9AKUKrq5MsaeSlyJZtSsYJrixRPpygkNml0JPrTKSkXMCmgsm4VCoQuWu2KkPngqrc28bFPXk1rv0Fu6gWSs2PMS6iFHaJU1MgVJNoW2ttb6Ou5hFBLD5RnOLx3gB2/Oc25oRxtzY2EAwnKWT8+LYBmeiRLuZ3Uzt2VyVqp2lWDl5qfw5GlvZB4pVmrVigWpOB4KLD0ZHKdRMcr9AhF/LZAsnAMw0+5KI2mXzHuVeuplBnSNEphF56F+MMLt8SPLj+PqosSEVtQ7qtXXhPlAx+5BrMxy8TYQToWNUPEwp5PYcYbUR2z7JWrOpmxKUaHx9X36enpJtbbqex+8+fGlEFOY1MbWA046TJuxYc/7MdOjSkWdDZbJdqxHDqXUxk4y5mhYSKxED0rur1VjztH1Z6HWh6fcDoketd18EUaFO9AGlkJ/lDIlIy4dYRKzstSKotpBVVBL+bKBIIRNJHpjc9yeM8R1qxYhR7SyRTTmGIVXnXIZ/MEzDCtiU70WphQ61I1zc/M5pnNFDl4dIDTZ6aYmXKYnrZJJssUSwGGRvLkSyi06o/e/UfMJMeZm5/i7NmTnBrIsH5NO/1rNzExOsPBQ8dIFvJq0Fi9rEdxIuZmpli9WlatQXY+f5ily1pZtXYNjz2xS/UwAR3e954rWdnXrXTeS3raKJaKlMWB0IjywG92sPOZY+r+kYFPYHW5HAJqyAGoWxbZYoW8SOrlc3zQ1BjEH47is/zkikXGxpLq8m3asIS2phiDp04yNlb0uB1S4OX50OT9i1EuChwgy2xvQv/4h6/jvHV9ygZayIzxlkaycnP6hFMhmeoldjz6LLufG1An7rK+MMtWLGX5ytX85Cf3oX3l8VJN8/slPhnHrhKUcI+JYzzwD1/ASp8hYCfxVSvqF7bVVkQKuou/Topz/kMLuua51NlF2oPw0Q+t5Nob42iJiiroseYOmtoa+eX3H2Ftd4wNG7cobPCf/9cOvvcTefK8gv6xj2xi7cWClSYZGppX6UAE5OmWVCvJJPVTLbTw8K+epbc7xpYLNqhoSOVvqTkMnj1Dd08vliXkFmFUxDj2ykGGhke56OLzlTf68JE8P/7np3j6CS+vd8tF8Ccfuog15wcp5kfJZCq09XSq72sX5jATDcoBTbphn7+LsUMVdj2zm+tuXK0K+tn9VT7/qaeYn/URiFa564vLuPr6XuUdP5Mco2dpBzVHokLlZpDuP4b4+woEr2wrfRLnapLPzRAON0p6BAd2vcSxE3Pcdvs1+IPr+PO/+A6PPpX3fAYkZ0YpnJrQlV48XbcJrUuW6sK0BYFaXWujCroqnoY3oUsghLefkryjKjVHduCeJEagP0ke8iB3T25UE9KLkLi81THnb5aifjGLlzTQ0KhRdudVtKr3uvLEeXaeQi6TUBddRjK3guNWlG7dg0zr1qDCqq+IoYgUatmjylNawyc4myZ7d3ldtcCjKqe+SOmEMePUqBZtr5AYDpY4fdle4pdf/ntVVxwiQwh4aryXj3qz4Li4JVfBxtWSxu4dx1m1vJGla1ZANEQ1M0sqmyIQsgg1xT1KrjRGTlUx3tXI59QYPXqMg69NcsF5m2jsuJi9ZxN86v86yGjqfUwl16A19YrHh3KPC9slGqozNGgzxANzJBrGiLUcpzU0yLpYjmBlBqeSUxIZxTw3XPSgD81vkLclttSkJlC0T4qoX2YRj7hYNSkWJHxEU5Oq+J6XhWxo22qNUK1VSGem1QQt99DF20zedecVRDs1cnMDyrY2KF2aeJ5jkZuZYPTcALOzVSo5YfGbbL/+rcpv/je/2Me/3D+oJp7mhhDVSoxwMEGhnFGrEt/C/l6mZUn4U17sEInKcy3rIiG0OZRLGYoSvISEa2j4JJ5Y8peKOjNTOcZGK6Tk1pafSND3N7Wp3v0o+1Txkw+p4m74c6qJlqIlufZ22aZSniPRXKN7MXzk49tY2R/E8Y1TtKeJtTcrmKOYrRBs7UTo0hJWkpzOk5zKYviitLV2EQ6Fse0Sjz++k97eMGvXrVRa9WOvH+XokXm6OoNsvWQrdnoCs7Wd0rkM45M5MnkfL7x8jEPHoLEZbr7tQrq7m+nsiKKTp5CbwLXTWIJI+P3MFyUJUCSmsl5wMcwall/keho+2a8H/ZSFPCdSOk2IdCUi0UZ1Wx7bf4Yz+ybYfvk1RNoi5EtzhJvEelmnKhC0MleKkR4tMjulsWvXEY4OzBKO91KpimzT08kk5+eV/DGVKvPci0fU9BsO+9m0eQON4hFRzvLKy3vrxjEtdLX1UinWGB2f4Oy5CbU9OH/9GuaT0xRzKZYu7WP83CSDYxkWLWkhGm/gwOun1aPY1ggf/eDtRAIapewsfYs6lKa7goUZinPgyCl+9ssd6oxubowQCcj9LoCGraTERiDMzHyWsSlReniGMiICEHTJRSeTz5PNVxSS1NQQoCURY3xUrIA9lalmaWSKQu7WMYOyQimiubYXJxuEj33g7axc2kEmM63uLyscQjP8CkmSGf7ooZM88ptnlF1vaxzWrl+uCnqx4vDQQzvR/scTtizFyAlh0a4SIIczeYyH/vHP8WcG1Z7NK+iyQ5eCLrK1qsowVrz4P0C29oez3KWga2h2gTYxifnA+I6BXAAAIABJREFUct52UyO+Joezw/NEm9pp7mnjvu8+zMr2COdtukBBld/7X0/xnR85aoq4cB189E83c95lYtKQ5OzgjCroWkhsRzPKBUvJosKrefSHD6on/OqrNuEXn2W7yMT4GLZbpnd1HxJbpwUlIMTl8ceeobunhw3n91PI6Ly2Z56v/LfnmZvydJBCuP/ARy5m00UhSoUR5ucLdCzqUQW9kp/FaopjZ7IewSjQzdjrJXY/+xzX3biGRFu3V9A/uZPklIbPqvGxL3Zxw20rlcHK5PQQvX1tKKs0o6QkO9VKGJ/uV4QPz4lBPoTyaVJJZrCCPZw9eorDR4e59rprsJ1FfOgj3+XQiXo0tcCUojqx29CrcqBnvOQvcdLySm99Sv/9SV2KoldE5Yb2qX2gMIf9fj+WIaQbKeieuYmnIa5L2Dw/UG+PW84Rj+vMTNvKrveWWxdx8cVrWdrfrjLMDX8JyzLVh+euINO/h7f+DkLUPF9yKYoqqUp2qh7MqGQ4NblG0kU7GNIESPiJa5PPF4i1tKsGozKfRRe4UcIllMOVTHxzaCGDWklWNi5+kRJpJq6YRsu6QZIi7DJuWTgaJYoFm3Kpqgo+ju6FYjii665gV4WMJ2ywGn4xfxG2i+6jJvpkp4ohI5/kn6eyDA0OK03uVddeRbq0kb/+Spl7Ho2SrF6Ov3EzhdFRtEQTccclWpyi0Rmk3T9NVzxHZ1uShpbTxIOTuNMjBJR/uxcnKgQ3V5PnWiSKrtIXCwInVqKCFilFgRAhHTkHNIIq716aMEFqTNWQKURE0tL0LKniEO09Fs0dOhs2LaZn8woozFLOz+Nf1oMy/a7klcGNFjS9Uy1f4vSBM7y+P01zQuOya9/L+P5ZvvvNx5ibEJ8yH8WMoXKyJUdA3iuxovXJKkSeFyXBkqatRsUuqiIlGwpdstVrwseo0dHZQntvAxddvY54VzM0dFI7l+G53a/x9NN7OHJMSHqe+ZTy76mTu72VkCRjibxR/MizlCsFLD1KyApTLOSpVFIs6oP150e561NXgzVC1ZjADNoY4tEqHvZOEJ/I06gyNTzJ8OA8IauNdeu2QbiFlx57kp/+9LA6Kz704UWsv/ICanMTKg9bmpWJiSle35/hsq2N9CxZDmaCX/7kCe59QPmveeCRAYlGWLWykS2b1rB6ZTftLUEQop6b91JAgg0e0ubmlXKgJmeGr4hPUDGfjR40FLPeEo16TSeXKRKJN5PPlXh5137mTjnceO0N+BtjjIxIqIxA2FVmpuapVixGzsxy/MgEo8MuBw6C5Khcec31NLYtpmYanB45zsCZARIJmZQlyvUwRdsmHBLL40bWrF1GKjXNnhdO0r+2mXgkQdX2EQ3HCYaiPPHsM4pke+HmjUyMDlPMZWlpaebwwDl17dq62xRmNzI6rRqC1csCfOquD1Cr5ChmZ4nHgpQk/MnnJxBpYiKZ5p+/ew+hkE5XRyeWEGNrNa+gy6rMDHNuep6BwQnl7CgFXcHyYZ2yW6NQ8vIHVMaWpJjKuSnto4B6si6Xc9BvURLejlPFJ4eqUybqBwn5/Mj7b2NRd5MyKRJej8jvYk1tpDJl0pkyz+3aw7594+ox6VvSTt/yHlXQTwyc5okn96F95SkBIVFsuXK5SMwoYaTPMvTCfRx95leYhSl8tX9d0N88of/7dehvmEDU9ecSpCBzmTALvdhDcaZaMDT4t2RrUtB1auUsrX646yOreNvNTZCoMDycUgex7CAe+OkjquBv236Nqhrf+6ed/PAXriroUvc+95kL2HxpiJqeYnR0jt5Fi8AQX3CHQmaCkNiI1ro5/uLrDJ0dZsWKVvr6utBCfk4eOcrS5YspVeYIt3WBr43hA6fZs+c4N930VkINUVJTNf7LFx/izAl5k3VyeZfeZfDJT1/CW7ZKgZlhfDxJrxDZZN8VkELn7QblkPJVG5kZCbLjiae47Kpeupes4OyBKl/+3DNMjnmy1Vv+JMi73r9ZkaCnk2M0NgUIdcao5SbqwSdRDzZU2cZiDmKo1CDRywqUg6+F3/zySfqWN7F6zUWks6188MM/ZHjC2xepd0GS7SpS0C1RZytdtReg8eZi/uaC7sGeAqgr05m6H/XChC51NBaWDlgKukCn3uso6F3p0oUtbOJUhARWRvfZiCRXSCBvvWYJN968iXjLOG5NJFEF9dA1xBowxeFOXiOdQ2lQ1MQvhV4Y91KQdM8EWkhJQk6qZJR7GqW82rkHGqS5kym64OWQVzWcsuzTgx6hQF4jEMadn0BvBXtuClPsPY2IchCUnaoZl8S+HHZROA05crmigu0CVoyGaBOBSKM6dYvTk2qfK5GtrubIhh/d0tSErhZkMtE7LroYvJQdtFCccwNn2L9viK2XrqRxUZx77y/yzW9cwsDwdkqRNVTMqGKiu/lTJDjG8sQ51rZMsDiaJuErYIk7li+jJja3LKbb8h5a1HS/mjKqEmmrJKKCUpTVusRLgZLps4rhCyiCliUSnbKknUlfFFApUtJg1/QKVStN1cqyaLXG2k3t9G7oVHGcYstbqtTwWwmsoB8tIu95EceRaF/Qg0IMNahINvREjofum+D9776OiL+Db/ztjzh+oEpBppNECyVpoGX5qBpGaTbqVs0LBVgsVKslGuJyaAspz1UObqJ337S5j1ve83YI5akUZyiWZA0RwmhtVfvp3U/vZceTxzh1HKYmvP4wFjGUwU6pZONTZE9PBxgMRnDLddVGtUw6m0XAwD+9azur1vuoGiNUaueINgYg2kRpMkupYBJfvJxzR/ZzamCGvt519Gy8jvThJD//6a/Z9ewcQ2fh0svhs5/fTufiCLnMKJGEKQb0yM4gMzXNr+4dQvxYLrv2Bmp2mO98/yEeeNhWxC5pfjMZIQFCs1jTtgXo7Wygu6OBtuYw4UiImi+oIHtxRKvYs7R3BGnvDFG2k/ijAr97KKQ8m8LfF9hdJFvBcJwHfv40sSpsv+xSXjtwhgceHGd0FKW8yae9cMBsCTobJBI1yKGRIp1tOm+75VZc0yAUb+bQ0UFmZrNY/iCHDh1hanoa3dApVUrK0nXjpnWUilme23WYzZt6Wb1iNem5LJPnpmlp62Dn7udpa2smEvKLTkYNman5FNOzAqNDLB6kUC5SEP5hAData+PD77+DstjtyopAySYrBCIJxqdm2f3iK4on0te3FFMNPg6RUIjkdJL2rl41KR8/PcKuF0+qr42HhHMBubJbh9K9uUY4JXIstiYC1BybXNZVnBSZJ8quqBN8qrlzinl0zVU79JuuWc/WLasYHx5QSqSKY6NbEZLpIm0di3lt/xGGh/OKqCchYdffcCGr1ixnZnaGF/e8zLHjKbS//q1dE+gjI8iyU1LGMlZGCvr9HH76fszCJPobBV3SzYTlLgW9okhLf+iE/oa3sjJ0+P2C/v+tQxclvE6tkqkX9NX1gl6uF/QOEi0xHv7FIzSZcOnV29Xe+Mff3813f1IW2S9L2+BTn3oLF14eparPcW4sRe9isW4VuL0AbVGYynBk3zTzySJ9S7voWrUECvMcO3KIUCTG4nUrVOyhFIzSnMmB105TKlW44q3XKx357p3H+bv//jrJKVEdiQtWBQk7++CfbuL6G5rw6V5B75bvK/suSSVU0qmaB7M6cZLDAXY8sYPLr15EZ99KRqSgf34nU6NeBsNt7wtw+x9vVF1ptjCndoDi69zQJOlU8nqi7/EpqZEnU5GdoM8j5lhxahmLhx/cTf+GXpYt38KpMxp3f+IBZsWM7Y2CHsBnt6K7BromrO5iPUzj3yroC4W9HmyhNkie74BM6gpyl4Q/SR170/5OucwpuFQmQl2Ze9RcB8sU1nVZMfhloBBd+tp1IW65vY+OTslSiUA+Rz6TUd9DEABh5nrM/nrspxRiXcJW6v7gMpk6Kaq1Ij5hBVcrODLRyeJMq6o9ukhRanZN2dLWXGk3LYrZMun5rGoyApGcgvYlZSxoCWs3SrlcJpOeoVLJKhg7HArREGvGH5HoOwlZ8SmiolMuY4jphi07+gJlp0RNYE8hZwVMfNLxaEIy8gq65yARYejoSQ4dGOPqazerHfDf/M1BHrr3RmrmuyhHGkhKBoNZYXFHkc7ocTqCA/QEhmnSpwk5WQyRVjlyk2kEorqyOrBrhnJds2s6Tk2e7LozmawvnDJBUycWiartSCYjMLNLwC/Ofnkl65HsgXS+QLqQJhjXWLwmQe/KMKvOb8IXzuIYeTLFHKms8BritLQsI9LeQTV9Dp9exMWL4DV8ork1cCtzFLI17vvxaTavX8d5Gy5g//Mn+dZXXyDqj1LKukpKKO+Rt6/xeXkAykbG0/eqSE3hwOglrKDDnDCMgbff3M1tt98AMZdC7hQTM6c5OzSmYNGeRWHWrNmElVgMpQg7f7OXI4cmOfDaGJPnPEBH6ZI1TfEJxEVf7GmFKCnmHrYtRidwzfWdvPf9l9DQnKTkniUQFyWDQzlfxZ/oBTvKwMEjjI7MsHnTBuKJfo7tm+KxX7/GSy/MKbKroAoXXgwfuetmOpf4qboT+BrkNyjUrVkdRkZm2f1ckpZWH5ddeStVrZlHHn2V+3+1n9OnhaFdjzIXPl/dFV9uK7Uil5VE3TBOwKv2TnjHO1ZyyZX9KM/noJwVntRSmnbxqZPduTRk4gF/30+fpUUkU9uu4pU9gzzwq7NKkVC1TeyS8AkstUtvbm7E1SocH0wqn6cLr7iASHMLk7MlDh6ewq2FVcrbkSNHODt0RjWQpXJJSQqXL1vM3Ow0ExMFzuvvpre7B7vsYFccFUr1yr7DtLQ0kIhJHLIQiR0mJqeYSXvnnIBHcn/LhCzM86u2reAdN22nkkviVPJks0IY1CnYVY6dPMNLr4zSv76DrRddRMCU+1CSJB1Sc2naO3uZz1XYf3iAJ589rIbD9rjo7v3CDySVL5EtV7zAovpwsn71YkyfRrlYIF8oUShXSc7nVB1VVb8qMcpV4kHJFbmZtrhBPjPN9PQE+WKZ+UyFmfkiloS4nBpiato7vrtadd7xjlsJR8MMnD7FK6/sZWSsgvb5X+VqNd0kXxWJlE2j31EF/ezz93J4532YpWl0yeUWyL224BTnIlJ8MVxwfJKW9O8nxaln8Y3ITbnRhCf6O2OZukmop3P8P4xl/nVBX8Pbbm6ExJsKenOURx94lJADV1x9hWIL33/PXv7xn1KUi9DbBHfftYXL39asHOYmzqXo7GzDFxKoPU2hNEPAH+fgq5Mq+nL5il4i0iEHNNIzk2QLBbpXyWSdh2KVieEy+149wZq1K1m6dhPJkRTf+sbj7HjEI1b4Qya65ajJ4s73reZd7+rBH5pncjxJc2sTRlByJ+uRjkJSEfZrOcbUWYsdTzzDldf00LVsDWMHqvzl55/iyGEvBlYg97e9s59iep6KXaBhURsEpHWc8LBsO+TdaNIwSBFV4k5DyVAItTJ7MsUzOw+w7bLzaO9cx1NPDfPl//K8h8zLmaAgxzA+uwVdHWBSOBdyvv/fCrpXwBdgb29KF+jbs4X1TK/KyoVrgSUtezul//bVId6qmGwYBCwD05BdckZZs8q6XFLYtmyBzZsbOH/zBqINsr5IUankPE9yKY5icytOba5nGypFXpd9q0gClZOCnG4yoehq96eKultWcKVPvonmwynLbjGCU5CdeoTpsWkOHTjJsmVtdHYH1M+XnHSplExaGjuVs12xPENcpqlmId4VqWWkS7ep2haWESYoo2I4QG52nIoreQk2hkzmET+BkIkmRDulrzZwChUMgfJVkIqfo68dZuB4kltvuYHZ8QJf/OwzHD+6gkjTVnJmjqLkjFcNVi5tZHl3nlB1jLCTIuAksZjGcGr47CbF3i64KRWBrNLZNQNX+BaCConfeU1lq2EL8cipEPSbiv8gkj8xpRHNrRj2lOwSFbesdtKtPQ30rWlnyZpm4j0incqSzIwyX0yhB4NEom2YgYRKHpPXN50MfpG/GYKwOFSdiGr4ZDcttqI7Hh5gcqTIe++4A5+d4C8/8wPy8xbp2SzRSJyy3L9SaBT3oh7Bqw4VmSwrVNycQpdEuSn46NKVcOcHrqPj/FVkzr5M1RolLlXJMTk5MMrJAeGtSMO4lN7elYR7V8BMSRkzvfrySZ7fdYxjRz1flUjEQtODai0jRV7TCooUuOE8eM+fXMoFVy2hkj+CFcpArKYgbreso4fayU6X2fPiAZYv76Nv3cUMvjbDd7/9BIf2ejxIKUCxOGzdFuOP33cVvUvl/pxV8aQUpjxWeUj4FBH2vXxUsdsjkW42bnorwUAv3//eI/z0x/sIWLqXSSAPsJBQhSOhfCC8nkeRrB3Iy+zSBh+7ew3X3XgBtj2CGchBQJL0pDjK+SsclQDFchV/MMa9P3mO5S3NXHDhTby443Xu+eU+fFqQWKSjHoNcpqXVT0PCpL2nkcb2VqazJcZmcmTKBmNTVR58+DWCoXbWr+/nzJlTHBs4iqXr2CroCZriAeZSXk7AquXtdHd2qnszFAwycPIUg0NTtDQ30NgghkMWri0FXRzZxBAMSgtqTbyCfucdl3PBeSsopadwnTL5YoWyU+X4qUEOHhlhaATeeccGLth8Prn0HPMzU6RmZxXxcXHfCqZmc+w9eIxXDsyo67e4PUwoGKVm+pnLFfnfzL0HlF13de//ue3cXudOb9KMeq9WtWQVWzbuFm64gSFgwPDA2OaRFV4g5cEjBB4JvEDoxnHHXW6SLEuyZPXey1RNn3vn9l7+a//OHdkkJCv/rKz3MmvNGlllfOfcc3577+/+lpFonLSKlNPPxPbWWnwuh3IsFIQrlszSNxgiKyZHZglYyoqjAbOmBPjm1z9PbLRDmeOEwyFCY3FCkRyjkSxDoym6ewcZHtGvy5KFzWzYcA3RRJK9+w5w9NgF5V5n+MrTURG6iV+S0luOF/SOHU9zbPPTWLMjlYJuVqYyskMXIf3lCf0/oaCrya2i+xuH3CtoVsW7WZ/2/lhBF3OUci5amdDHC7pA7mN4quvxV7nYuukNhMO1ft1KRV9947VTfPeHfaTi+gD+mU/P5qY72jBZI/T3hvD53TiqpK2ouHuVNN588TRVfj9XrFqsO39pZRJD/STTaQJVHrWXk3FpoCPJzh2nuPqaRfg89Zw6HuLPvrGbsSFx7AyQKcbEC0wVyU9+chr33duIO5AiNBjGatNwCZQgsLjufaoKSinjYqDDwttv7mT9dfW0TJpB33Ej33x8M51nIFgPn/taLetvncFATy+RSJiWCU3YHAZxZNQ/JOqwJBtakU8JSUiutO7KhrOOs+9f4OSxLq67/mrszmZ+9rP3+Mk/dGCWNFLkoJeCbseYDyjmsskg6VpS0Cs+3Pr8/ZE9egV6qqRVfbjLHielVSx/pclQ762wh2Vfq7sB6lOX/H8saGYNs5roJeiihFWT3XVGGWzIy5oxHRYtbmX69Ik0Nvvx+6WQiIwmQSY1qvamJclsFwxQ6bHVrKHmFaPRodt3FtI4PbJfNJNPRTFZjGpCLhclgjOPzREgH89h8VTTf6aT7dvOc/W66QRr5QJL2asFUwByBshEwDIGzhyR/tMUClkyyTKJaJ5kvKhY4CazwJdG7B4bZpsRp9uGx+fCKRO7isys7Pdl5ZDIYLaJ9l1GQOFjHOTi+Rh33H0X5RGNv/ubl8mmp5LK2YlkB5UELpMy4rBKhO8gpkIck1BlSkks5jEdm8nVUS5pGG05iqYCeaNozY0Kbpc1j1AWNWnyUzkc0t3kcyrGUZpBq8tK2VwmXUiTkZhhE3iDZibPbGbWwjacE8SEJkomM8xA+JJiQFvdLuxuL3ZXAJPFSTpTVHIej2bAKrI6k8DuReU0J82exSaNp5u+M2We/6e93HrTlbQ2z+fdl0/x9G+3KJjfI/C16ObE/12pInQtnT4EyOY0Q6GcUH2QSHxmzIV7PrmKCZNrCI31UjCMEmwoYvKIAZEH0gaSoTRDA2P09ooOHlpb/FQHW2hvXwDuCQwcG+TVl3bw3taT9HSL8sJHKp3Hai0ocpVwKG+/s4577l+FO5BkLHoaf4sb8nLtzGo/3nPkIhfOD9HaOpP2pWu4uPssv/rZ2+zcpt9JDpumED65uVesdnLfg2tobReuzAgGZ5ZiekS38Xf69Rhma5Cusz289OIxpk1t57prH+DF53bxox+8raR0ZZXKVvHEl9hZMToyptWZWypYcdotShYmHgoPfHI6N9y0AINpEFtAVmFyBoq1nxzQwhuxk0oX0Wwenvr1dppcLtYsu5UXX9jHr35xVjHDBY3KZyX2Ocuc+XZWrZ3JFatmg8hy00b2HrrI5u0nONuRY9ObnWBwM3/BXOUxcPTYMZ18W5GKWc0GVfxkAyURpAvmz9G5Edk0R44cVR7rdXU1OKyiqRcJoVkhJ0OhCLFURlxE1IpFUL2AFx55+F4aqmxEhruVx0SuqNHVO8SuvSfoG1KOu3z606torK/h9PEj6lEcHR7C7fLS2jaZ3qEx9h48ycWevLokzUEbHpeXssVOKJFmMBQhk5W1pt40eRxm5e/ustsVzyOTKzEwHCKazCjCbbGQUTzejTct5itfuJe+rqOKKCxco75+IciWGIuVOHjknCrog0MZRMV6/XWrVIzq2fPd7N5zgN4+ibkFwyPPJstlVdBF91smYM1jjl7k4ntPcWzL09gzUtBFPydQnE6K0wu6+IP/50zolcWpgtzlIskOfbyg6zGI/1ZB19Qer8YmO/QZXHdzFQTGJ/Q6/AEnu7dtI96XYcPapeB2s3NbD9/8q7PKSM1ngTvvaOa+z87D7i8wfGlUOUgF5SEU2F3CMGI5nnvitIKvFiyaSjYnms4yobERJk6aqIIMZB+FzU/XkV52bD/PrRsX4HY3cvZ4li899A7GghODyU8id0kdMKJ82nhbC595sIXa5jLR4agyEQm2+JQESocpdKZYOedhsNPCW2/uYM3VtUyYOovBU2b+4k/fZrBHx9Fu/xTcdf9CikUDoXBEsb7lsK2p9yjLU/Go182gdIh5vGAKix5rDbs3HSIZLXH1ddeSzbj41reeYdNbmUpBt1EUpnZZw1gQHbpYZere5CJZ08vqHy/o49a+497t4++l3sQZVYCJTO4lg8CXOinsss+cOIlZxA9d9t5SUzKYjSXsNhMmY1E9wFKchAsnXi/19W4mT61jyrQ6GhpdOFxF6updmCxZzOacLtdRmd/yqXfQiVAUl8fNaGhITfjWoIdCYgyzYrrrJL1cpoDV5iWfLGDx1tF15Aw7t1/kztvXoDntfLDtAJmEB5ulmqGhUWpqnSy4og6rI8pYrAOnw4LVVaX7WOeMFJMZMtkkuUJWlR2rw4rTY8Mop5YkWwiEL1C3IBpWuwrDsdiF8a4X9AO7DnDhXIy77r4dknZe+e1raAYfsVCaRDTB5PapxGNZBfGJc5ciqhVtuozPGFY8gFKqhlJeClmKgjFN3lgkW86TK0tsaAlj3oQpZ8KFA5fJroI0LBYjqWKSWC5CupzCYEni95SZNMnL7PmTcLRVgU3MS4ZJxUdIZBO4/T7sTc2ydKUgk1MohM1h16NC5YES7bPQuMSJTeU6WBUCILIwQ1k8xKt46fktGIsWbthwN+VMkD//xvcZGwWXXdYhdgwlqyLo6axK+aoz2kX3b7CkFbokl2/ttY2suf4KcoURRsd6aBAJmVGsdkWhIN7xZn3hXDaRCycIjaQ4d6aPsREBU6qZ1DaPiW1zwOTmrZdf53vfPaDIJSajT4XbxJPQPhk+//ACVqyfQnjkOFZ7Gme1u1KhzGTH8uzffwqTwc2ya++m9+Qov/zH19i2OaUCznRvIxMWTTb+sGqdiQc/t476liK5Uj8OyW0RIqBCRW2UZUVh9dPf2cfbbxxhzsw5zJlxFT/6m6d54tcjKDqINGZIkIugUUJYrEzdEpaSseBxOSgVo6pJuG1jPRs3LsHti2P3y5pAHA519YdC9EwO0mmxSvby1G+30ug1sXblx3n2d/v52U86lGZbtNKpZFRZ+a5aA199/ONo7XZO7d1OTfM03FVT+Mk/vsrvX+3h9FnFgWTOrKkE/D7Onj3L6LBuWqWsdcWVQGx6lWNgjhtuuFZJUUWb3tHRp7hWjQ2NajKXqGJpsDzeAIOjY4oBrwi75rIixE1p9/D4Vz6NzZAiPHBR8VoudEU5dOwC5zoz6npL8b/xxkXUVHm4ePYkddU+4pExqqqqcXuruNAzxM69ZxlLKlEK9W4PdnlGjRaGIwmGxsR/QD9bZAXvc2p4nHbsYpssklZMDI2MMRqNq9dWoQDzp4/eybpVc4mHu4iGB2lpaaV/cIxo3MDAcJo33n6fCx2Dyrp71swGbrh+Pal0lne2ijJJHE4rrtZfez5TKej6FfRLQY9cpHP706qg29IVyP3/QkHXN2ByO1dMTCpf/62CLrTtDwv6TMVyJzA+oesF/dAHHzB4LsI1axZh9vs5vD/M1/70IJEwuAywepXGZ7+8lOZJbmKjSWKxEE3tPgU3FZL9mF3VdB4dJRrJUyilCEdiNDV7qKrxUlMX1G1RpKLkLRzYepjz50PceMscXLXT6DyQ56FPv0Qh7SNX0MA+rCTgonldvNjFV740hUlTrSTGUkTjERqnNVDKRDCqIAPdzpKin3C3lU2vb2bV2lpap85i7IKT7/z5q5w5Bk0t8PEHNNbeOk+FJKSGJcdXCBgmcsU4NrsNTfNXwhFEPy7TT+VxUUsmF2+9vJ+awAQWLFuhstsf//pLnDojcnUTBYMUdCkyFoxFcYorYjKGVEMn7thlkX/9wXT+Lyd1peGtwFCXi7/ae4rsTf55XrFqS0bRkMuBrvBmxaa2mEQHLEVJJmvpwuUQFblUGc1oo5DPkZVdlxxxDqgKSliCrlufMrVeHY52uxGbVVj2Im8b3+NnaG/z0NrwcAgAAAAgAElEQVRWw+BgLy6PHVetn0Iqgtku8J1EM+qBMSLREu2vye7n+J4jnDw2yO0br8dk8fKnjz3FgQ+E8AappKx2THzu4WsJTjCQjp3FookWXySNDjAK/Vis4ip+pum8LnsQLX1ZRNxpCqVsZQUhTYWZQlqY9+K5Lw4/Gsf2HeX0iRE23nydSlr7/ZOvyHYIh9gEx834bG7lfS3kCpunhRwOcgbZjwu0H6Io7JyMTG0mFZtcsuQoSgExFygZKwU9a8Kc07DlncSHkyoy2Rf0kTVlCGVGcFRbaZtSxRWLG6mqNkFACINxcpE+0rk4dqcNzeuDoK4QYHSMvt5eMrk0/ioPPvEPkLWGX54b8RkQlzER/eoudqIZLhfFuc1JT0eIl549wwN330SgaSav//Yl3t18RqHOFlwYijYdaRo3cVeqCbE2TpHMFPDXwHW3TGXpVdNU5n3eEMYtLFrlvGnHIFR25TcRJ5sMK9MhIX3hDKoY0EhPlN7OMMePduOwurnlzntIhSM8+sgzHNoLPm8VmWxIqUM/dpOVBx5cS3WzgdDQaaqaZIrO6IELgxF2bj+A213LvHlLyecC/NVfPcv2d5OKRFbld5CI6Vp5p6ckBmvc96CfO+5dgjsQI53tw+2X+0fGV7GqNZIpmHE4/Qz2DbNt81GWLbqCCU0L+NZ//ylvvoqabHWWvqac/sqWkopslvdZFR28akdcLokTCVy7wcIDn1xLQ6M4LI5ikrAgBbnLn0pBlxAeI5rdx9NPvElTQOPKNXfz6hNH+OnfH8VSllAiC4VCiJZW+MxDC7ni5ulkRo9y4MRx5iy+BodnBv/w86386onjSDCa+AHMnN7M1ClT6O/r58ypsyRSSh2vPlyam3QupUiN165fjdtjZd/+9wmHU+osqA7WqrjUcChObW01NbUNDIyEOd/bq2cjVhxWr1o5lc/cdwvmYpTIcCeJeI5t719k36EeEqJKrTQR7W1u5sycrJ5F+TSWS1RVBUlmC3T1h3h/X58ayqq8GhNrqtRRGs8UGByLMZoQonDlhDPoHj4OTbeQtWpWNJuDsaho8UVRoF/W+hqNb//Zw1T7hcwSYnSoh7aJk0hlRDpYxYHDF3nmhTe52B1TBNorV07jypULudDRzaY3dxOK6sl/mtWI4avPZRTknqqsQWVCt0Q76NrxtNqha6kBHXL/v1TQ1V7nIwVdOrB/d0H/7Cx9h64mdIHc6/D5HZw8dIjOo8Ncs2Y+1mCQsyczfPGRnYRHQQDT9jb4/FensnjJBAp5E4MDPbS0ecAqDgfSGpphzEleTCaUS1QBizgKCMyuQB35sJEMZzjwwSmVpztjTgNWWwObnuvhe399ElOpmkzegOYfVrISeScntMDjX5vO3HleUvEcQyMDTJzXRjEZwiQWahXIHYLELzl47dU3WL6qRk3osS4vf/vXLxEdhqs3zGftTTbswRTDvWF6Lw1jNlmprg3ir3ZhsWqYpaBL0TCM6kQXhWupK006XOKtV8+wYM5CWtuncPRwH1/72g61k8kZLCphrahyy00Yiy6VTmUyCuQuB6IU6nHr1/H36sOCrvb2Hw3hqXhh6xGXugxKDVZqCpDDQw5imaB1SFx4B+IcJ1O6ZpYDXt8Fir+27NLUrl31PUUKBd33XZol+dGEhSoGIvJV1YqK9E5W4/Jr0Rk/+vUWVl7VwsjoAFaHGU+tn5yQyjx2ldcsMJlJc1JKCe9AwnI09u7cp+IOr153K/GYxp9/81kO7oGaoP6yp810cOd9C5h/hZ9I4jQmc1pZwGqyyBXNu8I600plYLQFKuxsuSsEodANS5QGWAp/yUAxV8Zk9SnrA5nyLxw+zeGD3axdtxx/TR2vP7+FgSMxGkx1+LN+yskoRnM/VpeX4UiArMlFzpokbxJfghg2awGvw4rDbsUTDCgSpsldFvdVjFbdR9WUs2DO2on1ZRnrjzPUHyaaSguNgkCrnQlzmmieKpGXfvLJYaKRsO45bzErpYHNVwV2N4yGGewfJBKJ4nTYqKryKZ1zPp8im0/iaw7q8qmSIEUC6aYgX6KU9yrjGNHFG3Dx9C920drYxvLlKwkNjPHC02/Sdb6AVRV0WSfp6J4KClGNphC5kqowzlnUwoZblkA9JIeOYHGl0eps5KJxNNdEcimRKAqb34RRTmApA6mEslHWLHZ93eFv5OK2vezeeYkbr78KX7CBv/zTp9j0shTiWsLRISVV+9Iji1l2ZRPZXBdWWxajRHEJHGcP0HXkLMeOXmLd2nU4g3X84u9f4flnE0RC8hSacDoCelRtOY7VkVJhal95fBYrrmqkZBR5bBh3sEonRxbFO8FOKBKjakI7yd5+nvjVXlYsbGbOog388nu/4+j+rAgtKBScZHIa6XyJRCFJMl+47PwncHsqkVfqGFkFLVoIX/7yQuYslBzzART5SPzN1GMsslAPBWn2nEFe+N1LOIwGrlt7D0//7jA//8lJLGUr+WwJtyvPlasDfPXxqzA7+nh/315mzZuCt2oZm97q4dDhMr956j2G07oNQdvEVia0TiAaiXLi2GlCYf1cNVaEYcq1EZg8pZWJ7Q0cObqXeEwCY0QqrynFgygRauvE99yjIPeBcEilQcjULez3OzeuZc3yWaqgZ2MDZLNGXn/7LLsOdaqUvKT44wsioMGG9Uvwe2zEw0MEvG5cbg+XBoYJJ3Ls2HOWdFFUAwEa3TZ1TozGU4zEMrpzov7C1TWTcESZzZRHkwBAThvJTF4FtciHXNarVs3mKw/fQz7VTyEzSDoexuf14/bUodkbeP7FLbz02jaGw7JyFI5GEy3NQU6eOsfpsym1GhSHOgVsffXZhEpbSwp7vbJDt8a76dr5HCfefRZzol8V9KzanwvLXXR5ArnLgyYs9/+4U9z4D6SO/1JZR3UqTMzLMaofLejjiFrlq/IeNkpMXYwqG3z+oRl87OYqDP40vd2jeIO1ai959tgpzhwcYP2aJThr3Vw8l+ELX3qfsETlIR02fPZL7ay7ZjY2m4We3tM0tTgxmOMYzJKUU8bimqjgTsmGN0poS0H8lwUCFhOREqlEgbFQiktdIZYvX4HBkmN0qMT3v7NNdcp1NY3kZVJxDBJN5dXE2FRf4tEvz2TRIj/pdIL+oW7aF82gEA+pwAB5s0syDZuDxPqtvPbSFpYuq6d96gxi/Wb+99+8zYSmGm665Sp8szKkB48zNBgllRYpmg1fwEttg9jJyl5eoERxhwpRFOd+ZdWps77H+pK8s+ks61avx+9r4P33z/H4Y3uUG6UK5EGjKAY7cr0F3lThLCnVieqxDBX/9UrAw+Xc6LJBEW5kChfJnMq5V4Qc3T5Tar3B4FYbbX2iKijoXfl8KcxNulonmbTosCWb26YgNomnFFhVRa8q1zndslUmb4kiVMluAruqrYUw5nWjGmkOlA1oyaj0/TZ7iIe+EGTjx2cSTQiHwYCj2kU2HsIacFLMpJTzmNVdRSGWx+ysUpG0H7y3i0KmyNIl60mmXfzk719l17uiRXYqKF1yNW64uYnbPzGfQK3EfvaRjMt9JA6fdmxO0byWMMvTaZAmoWIiLz/PuI5eJvV8Vq1OBIkwWN2orttaRffxLvbuPsnSZUtoaK1j73uHOPxOL96MlxrqMaRj2FwjirgWzwbJaxpFV5SyXQpcmZoaJy2NfoLVAUwSAm8XHoUsb0V2oHtLkzVCVoO0NCBu0ue62L3vA4rWAkvWLsY7vQmKo3ReOkKhnMNi0pn8fl8lMyCTV45snR1dpBIpqnxVTGybqJbEseE+ta5x13l1gyYlyrfpjnvGhF6wytWS3KKmfikiR7aeZ/f2Hh647xqcnmref/sD3nunA0tBsuDF6KWCAKkVQ1bBynJ/XnfTXBaungmuDInweazuHBZXkZIhgVEqSU6sTytNVlmKgsRk5jFbjXoQjslMsncIZ7CVkfP9bNt8ntUrl1Bb28Zf/fnTbH4D/L4gAyOjLFwK3/qfN1LTWKCv7ySN0xshOQqeAOlLcXa9fwqPq5or1t3Gxf0XeOhPtioej8cVIJ8zqFWHxWokmhDzFVi8Qs6l1bRN1YgmzqnVkbumllw0QzFvxe4JqsnU5gsw2tnF80+eYu2KZqbOW8fvf/IikSEThnwtpaKXfFHiSSFdTJMuxsmWYirzOxrNk0hGsDsLDAyB+Md85k9crF03i1J5DKtP3HWEpCuHkbgieijmjZhcVbz05It4LW7WrrmXF393mF/8bA9m4dvkCzQ1wW23zWbDzZPBcIl3tuzjmnuuZ7hb43s/fJdA8Hq+/w9PqUlXhqdgMIjfG1De/efPXiQSzqiVnMloI13MqoWwx+2iRJq582fQ0XmGcCitpMcCp8s55LIaCFbXks0XGA5HyBYK6lay2UT+WubB+2+lvaUKk0T7ZsaUSdBLrx9n77FORWxNFQq4hehInltv2oDLbmRs+BINdTVYLBqnzl5U0afbdp2W9Gl8bo3mgFe5QY7G0sQFYFPWrjqhtZgvKac5ua0VfUdN0QZSWd3JUP5b/uoD99/M3XetJx7pIhrqUt7wmXSZCRNmMRou8fNfPceO3efVzyjNRnOLRwX/nDufVsOhw+lUXC6VT/Ho8yFV0FMCfZZL+K0lLNFuLu4QlvtzWIXlrmRrOiGuWIm1tJWzetqaxA5e3qFWhtX/H1+kq9bBVZ0kJUVdHW8f+X1V+Cs7z8trsko8ggwy5WIarxu+8PAs1l/vw+xN0HOhk5qaemxuD+mxMs/+dj9r1i2hdVE1o11JHvvKNs4eA4dZv0hXX9fI/Q+uJ9BqJT5ygkJpCG/AjNFZOWyRdCJhexcpyr5XcpGLRrSMA4OtipN792MwWJk4YQZ2XyOFtImnn9rKr3/Zp1q2UtmrOAh55aucV4Qoh1bkz74yk1Ura5QZTvf5g7RK0pbClK3KbatQzGB1VpMdMfHsk9tZtngyk+fOYeDMcU6fPcesOfMI1vkpMkb/YI+SUDROnKRSQnKjI2jCUhkHd5Thx3iOsUC8FrXX7zzZz7HD3ay58mY83nZ+/Lf/xPPP9BCXxEVlRCMWm5JSpoctyBRZKqfEeE7VGEE7RbYjwRZ6CIsUVIneFPMRO4WUhrHkU8YbRqPsj/vJFpJKTWaV3OCyrfL+6qDXh7p28SOQKb4ifVNTgtxt+oZNT77Sf0/f1VfYu0qSo/+ZMhi53GiIjWclxKUklznCJ+508OAnV6rXm8lG8DZ4oCxFRPaUJZ0kZvOSimTRhEBn93J8xy4udUTYcO0Ksjh5+PPv0HsGHJY2FdjjcOSwWWIsXe7i1jt91E2xg0sg15j49KrIyY6uvbTNalPufcKwLqYgLSxVbGgSHKJJQIxkKuYpFdIql9vqqqUQs2A2BPnpT55n9fLlTF/UzsXd+3n1mTO4ZJ/om0R4JIRml7CIPJrLhMVTxFtvoqG9ioaWGjSBueWaCKs8UyCdThNLRklnUyrStCjWqWKhmhe7dS+tC6+AhOzGkzr/QBwS7RZ6Ow6rZMPG5hqMzhZIa5QLFmXuMhoapKOzQ7kELhKf42SJgXMXqKurwmDW8ws81WK5q8d0jifsqaNEOBNl8Q+Q5D0ZbdyQMPLCk6+q8+G2Bz9DsT/E7375EoMdKDcviZXN5rOEYwkF/LRNtTB1diOLVs+mVIoyONqr0J+Glnr1MwjBz+Z2682DNFbyOgopSsICN1YIuMLT1FwkRtO4gpN5/Yk3aa6fzNz5V3HxeBeP/LfNClwQ3XQsXeT2e/x8+uGllIxD6j5zSygKl1Qc1pF3z3H+lBDmboO4n0e+8EvOHNf97mWfLg57dpcoYPL0DiZpmAB33t/ELXctpGQepGwOK3WMRbNiMMrZYNF9DZxu4sOjGIoG3nz1GO2NPhZceStv/vx19m4fIeiuo5R1KYWO2WLFKHC7IY3BkkGzyXMcJV9OMnNhC9VNDtKMKK5dVbWNYL1Y0sp77aQ0lsAYqFam/uJXYLA7eOGJTXhxcfWGz/LaU4f47nfewyPczQJce42FT913Hf46KxeP71bGK80z5rLr8CU27x6ha6CF197cTyaXZ936efT29uF0uPG6fezefYhJ7W2cO9ehnn2xFpYPobUI6VDWqB6vg0K+TFfHKBazrO3KaJqmMslTGVlfCrqmI2ZC9hM+54MPrKe+xovPbSU83E8g0MimNw+xc/9ppVIQQxshxYk1/d133KhY8SP9XWRScWqqawlHkoxEUmzd0aGsLETl0NrYxGD/gJKWqdPrI77v44O6KtwV1Fkp2iqnllQWl9XEbbdezW23r+RS30kKhTj1dU3ExgxMal/Ij370G/btP8rAqKT+6T+/3FsqaEZ4ipqJjCBalXWm4bHnh8sq11gV9DI+axlzrIuO7c9ybKsUdJ0Ud7mgq2KbxyY3viIzSUGXl/Yf+Kgw21XxFvi0Ej4j3djlgl45mHUudCUN6zJhoogmeuFilmAtfOHL87nqGi8G6wh9nV001DdgcHrJh008/cRelq5YypSVQaJ9Cb75tfc49AEqHEQMw5atdPLgZzcwZZ6HsZEjFErDVLfXUJLlllQpwW3MZlW8xP5DTECMeSM2rYHI+T7e3XaeqdOqmLlkDfmI2Bye4W+/f1wZoagigpN8SZQCciAWMFoKOC0FHn9oBmuvqsdSm6K74wAtba1K6ylFVDpog3Jr8pEbKfHME7uZM20i85ZfQS50hkuD52mbOY1hsTxMp/H7/XjEGkpBtSJ/EyRBpmHVXl8umnrBFJ90CxQcbNu8l+HBAnd9/NNk4k4ef+Tv2LsL2iZIBq+BXN5ISjy88zo7X3h0qtCLdFsUP4IA5oSxaVKpUSUJP1Goi0hFJIfagaHg0y1DySgCkUCKmqQpJmWeV4Hgf/RDGM/ju/fxr7oLmG7fKhDrH+7m//DbqHCVj0D+H0roypgNKT62Hh5+6Gr8Po1UeghnQE4NCZnQyWlFYdfLTjpRwFzWsFg9HN+xm76OONdev4xM2cxX/9tOzuw3YCq1Y7LEMBvjFLNpJCb9ltth6apmcDSSHYxjrWlSsFAodBJvwKZ09pl4ltCIQPAW3M6gcrSTa2MTG818WHnAi3e67OvLORcGqnj+qXfwWJ1sWLOYcjLF1nf2cKlbLEjNZLNFamoCeKustE2twVdjxl1vV1N4KZckHBOyjS4TUzxBOYVE/19JqZP7Tj4lVUtg5/6+HBNb7MxfvEhZp+UGBwiPhjBbsgSneinHoxjMjeBpoTSc4NTZ8wptaZ3YimdCO4meId7bsldNX8uWLaC62kqxPIyrWfbLgrZUUAEVlSfgaMVrWFBDk41MLIPN5qbrzEXe23KBBXPqmLNmPaEjnex88zChwZSs6IWATeMEK1NntzFjXhvWSdWMdRzG4TWRLUhkaxmPRNBKHHBSfPfF+jetHwLSpKjpXAJ01A1DSaUSSfCKi+hokW3vHGLR3NU0Nc7gtz97il/+PKpW/uIA1jYNvvToahasryIROQ9lO2Yth+YYIZmIcnRfAmPBwvLlN3HhUIwf/vVmxoZseF1B4jGxC40hse/iQxDLwEKxhv7cKlqmaJS1EEYtiVHTfRHkAZQwJ+XWVyxjkQbIaOF3/7Cdya1Oli6/iZ0v7WH/zk5SYTN+ZzOa0UU6maRESgW6YRTP9DiTpsCUWfVMWTlfD8YxJigVY4QjgzgESbJqGB0uSvE0Rp+sR6QhMGHQrLz4zBa0hMaNt36Zt5/fz49/vF351wv0e/+9Pm7ZeI1yUtn89JNYXAau+sT99Pfn+IsfvEysMJvnX95HU52daVMnceHCRZxONx63nzNnzjF37nxOHD9JPF4hq1U2UPLeBAJW3G6XMvgZ7BekQUBIM3bJNc/nSUuAklluVSPxWAmnXX+b16+dTHNjLU31NYolL4Za72w+yIHjnWoFJwFEcm7V15u45cZrMJNjeKCLdDxKbW2dIgCfONvN/iNj6l4LBP0qBW9oaIQxkcmN16ePqHjV1rTyOf7r8RNqvNA/8uV7mD4nyOhYp5rgfd5aYhELp08O8MbrO1QqpuRKyM8pZ63s0X1eM0ZRixSNpLLyM6fV82p47LnKhC4GCeUSPjWhf7SgD2Msiw5dUrD1ZKL/SgVdAl1lkm2bAg9/ZRULrrRRyHYwNDBAo7Ay7G6KIfj9sweYMn0a89a3kA0X+e43d/DOG2IZKg55MHmaGL3MZdW100mMnSIS7aRpSqNeFMdzs1W0Z6ULE98kaUQcPkaOnWb7jkGmTHExZ8l6YkNFXn1lP9/73iCBgN59FMsuimWLzuKWZsBSxG7O8sX7Wrn+2jbsDRl6ew5T21iHJg+Q+rtyvuUxWT2UoiZeeGonjdU1rFhzJRQGiIz14qurpqe3R0WCThQygNdLOTKmvMstskuQeCF5AUpe9uGdpuJCBW1xB3jrqe2qg1x/66eJno/xjceep78bpk7yYTJ5yedNpLMFkpkUsVSUeDpPSpwFK3aGqjlUa287JrNMl6LrLipPcMlrTqVzpCWVrGzG4XBis5nI5eMkU7K3FATh398QfljMPyzoaqov/+GnmtvFs/7fLOg55k4THsNypsyoU576ZksSi8iYJGA5k6IovvPi6JQtKdhMNOTHdh2k91yC629dTyqX5xtf386BbdKuTMTqjFMsDCud8qJF8N8ebaV5QR0MJBkeTVLT3A5uG6nsMMlMlMSY+Gpr5HJ5nE4nweoq5Q2eL6bwNAYpJUMYhW1XKFEqSPKeFEGNg/tOcuzgMHfdeCX2qhpOvb+L48cHaajTaGubRKMsdOXmS4qhu8jBkkRTYaIS2GMQQxyL2ml77C7dvEgoySIXUNKv8QJbJhkO8/KLh5k2xcbc2bOU7bPoZ1VOdsAJWlr/+3ETo4MJRsNJDGaNuvp6vHXN9F0YZNNr77H5zaLyS7jnvvksXNxK2dRHvjiGXSJD1UFYuUfFwKTScOqsd4mwzaNJzrrNxZaXd9LbCXd8fDbO6smcffMkyYgUmRzBugANLU1oHge5XJZ4eoxUYQyn14C3yohJEIFCjpHOXlKJEk0NzWpaV3wVlcIrxEoJXNGZVGIkJHGbmq+ZkzuPcfTgADd/7GZsZj9f+vxvOLy/4lSbgjUbpKDfgqcmTHffSVzOgHp261sdXDx7mq5zZebNmEWVbzIvPPE+W14bwWKQJldImtK4lEnnokRTOUXi+9gt7Vx3xzLS2QuYHAks9oornopUNlMWBUDZTDqZwekXtr6F3/3vN2kImlm39g5O7rrAa8/vw27wkYmL+6ZNcSaS6VESiQTVtTB1ejWrrpqONrVOzAbouXgaX4MfT52PeHwEd32AXGgQTeyLJXxAhPEyDao4XTNbNr1Pqg8+fv+j7H59N9/+i11KJDBzJnzuc0tontkMaQsv//ppqprgynsepONklse+9U/UTFjPL5/YwhULJ6kCdfr0Bew2Gy6Xh2g0zlWr13JIuE89A6q9k63heHhOdbWG02knHk8SjxV05zqrWZF/QxG531Eucw6Hla7OEQVry2E6d5ZPFXNJR7NqJnWunT4zxLGT3QogygpQJMltTTZWr7oCzVggPjZIfCykSHHB6nre2Pw+Hb0qroN6cY5LZRgdDZGU5bneB6rHQT6E02zVzJUh58N1sp44qf8due2+/c3P4q+VZi3N8EgfF873MqFlAX2Xkjz15JviQTXeKxCsgUmTWrFqHnr7Q4xEs6QyBVKplMpQMDz2XKSyQ5dZvojfVlLWrzKhH9/6rILcjbJDx6ibT6hnr6B26OJwI1SF/5cTuqmYUQf3Fcs1PvfwOtrnG4kNHyURj9AwYYLyRS1HjGx65Sgev49VN0yHnI2f/uAwTz0xgPirSOcjQQa33+nj3k+tBcMwPd2HcbvN+BuEpSuwqP6AC4dAfK2Nkhqm4MEy8YEh9u+/hMttYe6cVZiMdWzdcpof/uCQeg6KJdnzunWva7FKVeSvHJohyydvC3L7xpm4m3IMDMrU5sHh81MsykNuJF9IYbVIIIibd17ZgaXsZs3a1aqgD4x0UjAacLhdSqNpssu+S9jfojMVKFF2xx9KtMZvCx3pkMZM2j0Trz57lLqgiSsWXcOFk6P802/2k03I6syMEbfSapvMuq94oZxXmm1JBBNuwdhIjkJOCpKJTFbiSgvkink920wum3AUqsHpcikTh2hM7zQtmqZsXSUi649x4se72I9O3+PFXKb28QldeBzjINY/n+Tle6iu9TI0r3/X8eIvIsxaHzz2yGxWXz2DUq6XVOYSLjGDcbkoCWVdMo4tco+XyaXyWE0uTuw5xcXjUW6+/WYS6QR/9o2t7N1qwm2fjuYcJZUeVJLbm26s4xOfnAWmECf2n8btraF19kL9ya5kLBczBUwCgSfDZFIhbG4xoBgjlhxRsKI4xo2T42RXKHvffCRJOpPj7dfO0BRwsGzlGiiniY5cwivhH+IBPxolnSoQj8vaRpZjRmwuGy6/MN+FHSjQkZCK9HtAF+tK5ynwnfwvK7/ndvPGk5uoq7YxY+o0NZlbzRaqpFkQaWQ6gtXmZGgwSW/vCDX1zbTOXkApnmLf3lM898xxOs7DQK9ugHTb7W1svGM5jmCYnq5D1NTWKgMf+d8LaVMmVD3MRsJCDGQyaRxeP8lQFKc3SG4swabXTiu4+cpFbdRWz4GiMNYrXWU+QyoZI5ERWWAaX7UTl9eiUJFSOsbw8CCh0THsVhf1dY3KUEg5A6pFpwQBFTEoHoNAd0Y9stRTx7FtB9i9Y4j7P3EjFoOLb3/zafq6lTJOFZtrbqhl492rwBUjNnYJj3ify/NYTHJk314io2WuWnM1yUH4xU82M9xrxGmrI1/MqHhfyRCIJiKI8+3y1VNYuWYarkYjmXQHFmcGk0OeZ8Ue1Um6iOOhRjaTw2p3KSXG5le2EhqAu+66l9GLcX7yt69Q5fIRHZWmy4DbbSNfjKiGZeGiZsdGJ8UAACAASURBVFavF8QlBQ4jXafP0DUwyKIVKzA7LJw8c4SJ7XUqnlXWNrKOUMb2sorBpJwFD+89R8fBMJ+497P0XOzkU5/cjNsOX3p4IetubIJsiNQw7D+4nwXL23BVt/O9v/+AbXvGmLXkJp5+/g3mzJrJQH8/588NKcqC5DGIdfItt9zGkSNHOHD4uEJBpC9X6YFiNuO3YHdYiYwlVByFSLY8bqtyGowl8/h9diZNalMkzY4LnRJUqEaG6ZNdVPndxCIh3E4HhaJkkrs5caaLlACn4ghd1N3z5s5uobm+CrfdyMhgP3abndaJk/nNk28TFkdpl4GGpgmEw2OMhSJqKPznH1aLEafdoSJ95VPuUItBTLOMlIoiWNVzKr/3nS/i9GWJJvo4e/Yk3V2DLF96A6Wimx/+4LekKt9bHK2vXD2XJVcsY2Q4zjtbdnPi3CXl3CfIqDrWH31OJ8UJ5K4KurWIRQq6GMtseRZrdkiR4qR86xN6paBLiRfIXb2kf/+E9Qc/9H8C5F7OptX5de2NNdz/6RVUt+cY6NqriA114skuFTthYfvWc8STca6/dSEGs49Xn+7mxz86pc4zlU8LLF8hTkmraZziITJ4QmXSVgU8yl3MKOxk8ViVdBN5IlSLVSI20kc8nmBwMEpVoJUJk5aQiTt46YU9/J8fn1Hr8GJJo1R2qLdvvKBLPKXVmOO2q6186v6l+CYUCYXOoTksuKurKeYrTlzyIJVMam/6wdaDREayXHfNOiiP0H3pHGWzmaYJrZjFrDkrtPSkzhYWnXY2iVGeBDXxVIAf0STr9Hn1O5lEnDde7WLRvDpamuZy6mAPW948jcPiJz4mULqNYsGs9I95CRERm1ZTWXEA5GAjHaCcN5OWiTsbI5aOEEvHSWRLigmaFv24uHUX9a/SFwgsJwdSQdjbcn5fdpL5lw/Fv13QRcmp0/LGi/Y//5rL5f7Vgi6sEIcRPnV/E3ffuwTNPkw0eh5v0Akuv9KLG2025a9utpfJSCSkyceZ/V0c3zPK7XfeRd6Q5uuPv8Ked6wE/bPIG86TycVYuULjM59ZT+uiAGNn9nHq5DkWLFqOvbqR7Tv2ksiZqK9vw2nxIA9+96XjDI6cY+IkLzPmtKBZC2SyCTxVVZSy8jNIgyc4opX4QB/uplpO7DjEe2+XuO7qdtqnN1POjamAjXg8zOhwGKfDi9/XqPbyFs2JSU4qj5DPSpCLKq95decrMl4lAlclSMiDKUXfrJCXl5/Zrvx4bt64GjGk7rnQQZW/ikwmi0mzEotnKBQ1amqacdU2EhuOsOmNbbz9Vpjh/ssBeApdn9BuYOOdi7hyfT0m65hKFBPypdlmwGAuUjIK01+UJLJu0nPpZS1RyItJjglbVQO9x8+xbeslWmRaqanHa/OhaV4yuSLJbByjJlI1DaswZcW1Q3bAw0lOnTinol+nTpmEu9pNNh5WO0hRgSgkTjW/ujufPONK/SZk0pLGQNcwLzx7nDtuXUFtbQsHPzjEpc5RbOUqaqv9TJnlw9FkV41SPjJMIhHH6fCgeWs4e/AwpUKK6fNXcGFfLy8/exy7SXLWbWiuEkOjQwrxkgyghUumsPTKWVhqjWQi57E405jEC0OyNWXUlOWtKuj6WSRFTHbJFoOVvu5hnn3iDH9y/7V4nC08+6uXOLh3BJ8kBFeyiJpazay4ci6TZ7WA+Oinh+m+eJGegSgTJs+lef5Sdr+7hfd3n+SW22bT1ubBLK6ZwitRMcWi9NHIl60M9CR4+9nTbFizlNZZLXz7G8+pcMovfuFe/M2DkB7h2P4BhkdGWX/3SjrPR7h54zEa2/00T1/A/sOnCHgDdFzsYnA4qVjgyjPf4+Suu+7mwoULbNv2njpqVUq27h6N36sHPEUiST2MUBHDLCQSeQVJz5g+UcXPdnZe5FJPvyq2wnFsEVdHY5lsOkvA7yAaTWNz1nLu4iAZoWpYUcVTboG6Gli5dC6TJjQyOtRPLpujsWUiP/vlJkW7EOp6dW2jYuXHovHLBX18OFFOljYrLqeLtAplSlOQsCZRCsm9pTIuxLILvvfdh6ht0th/cLsiR7e2TMZkqGb3ruO88/YR1chIL7V4ST1Xb1jHtKkzOX2qk5de2cLu/R0VU+3KuPbos6lKQZciVSIgBT3WQYfo0Lc+UyHFZSoFXY7A/zoFXV5NKZNRJIa77p/KzQqGi9N9cS9uj0agvk4P0yi6OLavl1Nnurnxtjk4PfUc2JHkf/3P95U0SyC3dKZEQ5PY/rWzbv1MHO405UKYaGRAwSZ2ETjL4ljYtNkcyUSKjMB6YotptlFT04q9YQaMmdjy1hGef+YQe/cIA1ZkI3Ykx04dEkZ9Qi+W0pjLea5ZBl/64mqqJpaJJToV4c7f2EA+ncciZsZGiVPNYzHVcGjncS6cHuXjt1yD0ZVhtO8C/uo6TPL3BDYUYa4Yk6h9YJpSPq37gV8GbCrRpLowUHX7uUSGV144ww0bFmKvm8aJzYd58len8DmF91SF392gdrvFgkHBwtl8Rn0WCjnKeRPWkl+5uYkaoGzOUzAWlTmJ8JazQgHMR+gfS4sEV/kdyx0sE3ouK3IsMy5NsrM+snT6lzX9D37nDyF3gfGFI6Bbyo5/6gCE/t8yoY//90encwXHlwuqtq1aaeWhL66kqa1EInoal0f8Aqr0b22zks0nsHrLpKNR7NZaLh4cYO+WfjUJGT0lvvG1p9j1lg2/ZwrR7DGcXrj33hbuuP1KTPYMZw6+r/bVs6++luxInP/xl6+y7xCoLB6xgc8rmbYyQLlqPTzw4BVUTwgw2nueYF01+UxGh2Ur8bDx0X7ck1vJdg3z1usX8bo06ut9KiXLai3i8diw2zTsza2ohArlXy8i+Sz5uKw6kpQklEecf3MJpeywOx1YBHaXyVzUCUVZYRgwOz2cPnCYo4djzJ9bxQTJBC0ZsDY2QyhCKplTvAKLp16R+44dOsmrr7/PgQMQi+jmG6ayG5u5llQqplYNU2fCxk/MZPXaqaQzo2jC21EFS2JvUxTE+EiMZUzy+3aG+gaprZ9ILlEgkzLg8dXRe6GX8MAw6dERAi4PXl8VdqcdzSFIhKhJKs9BocClrn7FJnc7gnhdVQoBk0Iv8tCiWUx7TBhkzB5n3EpBF8pvUWyK7RSlGy2a+fUvtrFiaRvTp89VGQHJS2EVBao8Bawj5IYuEI0nyeYEiQrjdlbTMmctY+cu4nLlsVhdvPPiHg7sTuJ3iSd6jqL8Wwu0TrCxdPkCmqc1KofKVGYAtCQOxekYj/WSZ1Zep3zKYKErYXK5IlbNpVYxf/e9d1g8r4llSz/GaOcoP/m7F1X7LlubpmYrS5bPoG3BZNCyFEd7MNmMHNhzGMy1LFp+PZEY/MVf/4LePvjOd1fTMkFDs8fAGNHhCNXoWclL/GnKznO/2IXfbeKmBzfQc+w8yXA9k9paKJuPo1XZ2ffGMTq6U9z14BKOn01w7fUnmb+4FVddLfFUjsH+UXq6+0ikhNOi95I+r5M777yLkZFR3nvvPWIxMd26TO3F7TKr5yEuyhFB+yq26DKpy9s4b94stb46ceIYodG0Al9kazChuZpUIqqMXnxeN/0DI5RNbgZHIoSTBZwuWS3qTo4SDXHdNYuZMrGJZDxCPBrD7vLyxFPvqpIiXNZAsEa5zcmfSQ6AOmcqnzaLsPLFjtZOJp1RJjY5GYjU+KsTrY0K94ZHvnozy1fPpH/gonr87DY/u98/xY7th+jvS6iMKSEb3nrbEtZdvQaTycrWzbt5+dV36RsWd80Pzz7Do89mVEFPqz2xOMUVlA5dCvrxrWL9KpB7paCLr7Wyzypi/S8woQtmUM5mlUTi019czOp1rZidUTou7qe2zotT8qTlQNOq6D45xPbtp7jh1ikEghPoPWvmL7/1Bt09djStmrJBpGJJps2wctXaqSxa3ESwVjy6z2Ey5pTtqPzcQk6Sbk0COKRzCtS0otkDeHxNxEJFtm87wRuvn1Ye62oOlijNoo2iZIjLssgsqEZOpUCZikWWz4bHvraKuskG4qke0vkENRNayMp+WeKBVEEX3XsjZ/ecUdKdO267EmeNgdhwD576Fh0rEhg8HSNfSKq4SOk9lP5S2t7Lt9q4vKxS0EtWEiNZnn/yGLfdvAJvoJ19mw/y9z84qc4ol1UYxHbsVp+KK3S63KozFh6ARIsWi2myqTFdDldJY8oV5V0R5WqevDlG0xQ7te1WqlvsDI3FeevtMNu3QT4JrU0zSCZFwiTl/49//NukuBJGZZDxYfDLP/8uHy3y4382DrkbSwXlJyJblS8/Moflq4KkkmeVZa7RHNCNYCxmtXd0BqWgR7A7Guk9HGLbq93ccfu92OqMfPu/P8GONzQc1gbi+S4lX/r8F1cxaXKQoe5u9u4+SH2Di8XX3UAxVuI733+O516AKpGAC9lcbKd1C3XlNX7vA3NZumwag8PnCVY7VeynWVAXgcjFa76Q1hGZeI5k1EhvzxC1NUGcTg2TqYjJZ4NkSGndc9kEmpzmsieX9KuoBMfowURyJ1bXuTBpZTSbFYsyWKnEy8qkLr2QvLB8mQMfHKCns0BLg0ZzYytetxebw60gF7m/Bwey7N1zmq3vdnH6jD5RySZBUsXyGSc2c7XSeSczXRTKGeYvgXVXt7FgfjN2RwG7y4xBkwlZDETSakJX5DSzhWQ0jdNdRzlrZmwsTyDYouRTiZ4+XOLnWYxCYVC3KVXF3AZZA8SzDA6O0NcbJuC3MXHSdMgYiY3m0IxBLHYDJfsQFpc41OhuhIovI4VS9P9S0A3ScMo60sTvn3mXmoDGvDnzcTvFztVIPlEiHOqltk2MXuKMjGTw+6rRbFKIqyiEvYRHx6iZ6iI7OMQzv9vPQA8EfRJCJOiBRCnXMn3mVNzNItUrkBy4QDofJtgsN4jc36K1lGsjF0TeHz3CVpUPk4F8oaRkg8J63Lt1H2dPjLFhzRpqGyexe/N2RoaHsNuMzJk3hbrJNVCMkE4Oqee2u6ObXM7OlOnrMGktvPDS+/zjL44o5PLTn6nlltsW4nCNYbFLSHxM51kYreRyFjRTDcd2dXLsUAfLVjlpl+ubn0RsJISnegw8GkfePc7Js3Fu/cRSznfAxo17aGhpYMKMdqxOFzve28PgwJgILvRduSSY+XzcfPMtCgHau3cvvb09pLKisdIJYeJYKBuRVFpf1wkHWCGtBjGU8tLY2KQSDjvkZxufuKtM3HrTjVzq7iSViCnXSeH2JLOC5Zq50DWozkxpEBQz3gprVs2lqbYKh9WiQlxiiTSvvXlYlRRpwoI1tRQKeeKxGOlkQdeBV9RZLrsZn8enGPiyFkkkM8oaWPfBVMwJzHJ2lQrc84llXPOxpXh8VsLhMPv2HGPPB2eJRYuMjsYYi6FMej714J1MnjqJo0dOsum1bRw7GVWAjcqjGD/lv/ZsplyuFHQhvKiCHuugc/tTlQld4lMFcjeSN+iwu9xcWqWg61uA/zeQu0kCYnI52ifBQ19dwuIVdWBOcPHiYZpbq9DcDsrypjtrGLk4yuuvH+X6m9qoqWsjOuDkW//jFfZ+YMJmb8XtKZErDCr/59lzLWy4bj6zZ9dT2yT76yiFTEwlYkk2rsrdlkglzQP2WgpjBc6d6+P113ay8700o8N6jfF67KQzZrUP180GJGxFbWOVHE2G6YVT4E+/vorGKUZlCxtPR6hvayWdTGN32SkWU2qC06om03fgApteOsXGmxdTVWsgNNqP3R3AUSthCDl6zp9UjHd/lZXaugCapHZJU6BaR30i12NJKzGTIimLajz35E5uvn4DTmcDF4/18tufbyEegnQMMqLgMgq5w6RQCofTrmImbVIArHl8QdmpJRQJTzTbhZJEb4onuMhWE9x2z5W46wp4J3sVk+TEriF+9+vD7NyaJhqR7l+e5Mpy7I/UdEll+yjh7aPTtsFQUolUlXDXf/H35N/Jv798s/9BUExZrWq1kojgCjzy+CSuv3ECufwFLBZxo/ODQ6ZeiCcGcNfJ9RjD7mqm/2iUt5/v4I6PfwJnXYm//vNn2PmWHDYeipYYd9zr48EvXweZkKo1b216h2CNnSUrVoG1nt+/tI8f/59TJOPgtTnJZ3L4AhpJFd8KG2+v4ZMP3oDHlyea6MbrMyjTFzIxpcFXiIyw/zMFDA0TiZ7vwtvQqBQN8eEB3FViNSpNUgacJkpDfVzqHSYeRSVIVQda8VS1ohaeyW7d71y4BiYTZovkvQtRUZ9QRYJkEa16rkzvmQ7FJenq6OHCOVi/YTLNixez9fm3eO7pMN2dFfMefcjHKOzrorCrxatB4Ec7RlOMSHxIpdpOngJf+fKVuN0F3F4Nq6OM0SwLz6zu3GYxkInHsDVNJNcbwmzyYHTWkgtn0ZRznpzWMjWKVbJ4jifVlC/VYag/yqXeCJrZztTJ09Hq6ome6+DYodPUVbcwefICyuU4BVsfFpe49Qn69mFBl8NZ91AwY3ZLGmGKzW9/oJqvGdPqySTT1ATrOHfiAr2XCtxyRxDrlAlkzo6gaR4MphKjQzk6TolCoczytW0MX+ri909fUPW5vtaOP+hi6vwm6uQQSMfpv3AKu8uEN+DAaBXzcZce8VvMyr5LR9VUqJIUdAMliVe2ShqfhP7I3OfAaPTw4//1FnNnBliyaLlaV6jGSMlP05QyoyTTIQqlpLIiPbD3EnNmz8ffvoZ3XtjD33x/NyMhmNgGkybDY4/fgssdwuGRDIiI3EDqDMmkDdicTZAL8MqTzxNNwoarPdQGlzDSN0L1vEYYHeTI4XN098e55qbrOXo8wycf2EqhrLHh5muwOZ289Ps3GB6K6/HMIuOyW1RBv/ba69TzfPToUc6dO0dMvM+lf6k8zgLDy75belUB4eTXHreR5pZWtSIdHBwkFIrjchiIx8s0BDV+9MO/5cTRw7y/4z26OztU/OpoNIPD41cxrnKFpVZLXyt8lQVzm2itr6axrkaxyHsuDbB1x3lFnpNNTH1joyJkS0FPJSRbQj/3pckQD/eAP6Cy/3K5grJhTiYzgimrladQaK1CGi7kuOeupcyaNwGTuUR/3wAHD5yipytOJJIjEtdf03XXTecT936c8FiY3/72KQ7uH1O3gzQX0tZcVgA99ny2nMoVyZusBHxG8mMhqg1hjr72U3oOvAnRHqXzzmBWfrVFoyQxlTGrRCdZ7I9HvP+rQ9a//geK2KrrilWsph4XgqEkDOyK22BZ349+VLYm06B8GkU6VyizbLmVx7+1HrsnrKaZjq5TzFgwSZFcKAjBRTStDn7x060sX+GhtqaVKs8M/vEfdvP9H/TS3DBZJSX19fcpG1Wp1TLd3nf/AmbNaqKx0YurSiCtNKSENS4FUiRaZs52hdl/6AI7tp9Vh5wUX+HCyOFeKFgoFIUQJ0VPoJFxJ7S8YqVL1PDcifDo15bTvthHJtXFYOgSE2ZMVdBnLp1QulGz5qQYt1DO2vnVT9/jqpUTmbK0nVR/F7miGZ9Q9JNRtr29TVmfLls5V01z4jxXW1+jt7XKC1b0ZhrlVIZ8oYjmrqcwZGDzpl1MbJrKtMVr6Nxzml3bDkPOjqFgJxJKqwCMWCRBNBJTucLyACmemUVPA22eCFcsa2DRFdPxVrlIJhIqfMOkmfDPnkgp1E3ekORcZx+z536MgV4bd2/8IWHJMHFZ/8NpfVLIpaCLblgmefmQnaJK71OJbcbLkPsfuwmNZROllNjPprj+ZjMPfmYxdfUZYrFBrNYqrMLmU7kko1iCeYrxCKW0leSIi9//5iQPPvApDIE4v/rxC/zuH/VrsnAl3P3AbBasbSHaeQ63uZV33trKjDmttMyaT3gQvv1XL7FHWYa6MRVlgpWGpoTJlCdfyFHfCBvvWMyt96ymlLtALNmByRTDHZR8AaueNCI+7KKGKGR0+ZVM0gWJlRQb1aJq5sTVYqjjPCNDY5iNRlqa2nH4mqCgkRxOMiz32nQ3udKYkspZRLAr3ysv0kO5BfXJNJPMYSpbsHjlejjIXxrm+JHjnO+Ic/t9axkNF/nSQ9vJJvUaKxIziX60O91qZ61uFDEkUlOUOAImMJiyqlGcNxtu3ziPWUtmk4v3E0v0E2xwQUBMbSJQyFR8y6XJEGa3Tbn1yV5bQQ6ePCQFJbKqfPlUeIzunh6K5QLBqnrqmqdDysLOLYf4/XO9tLXCPfespKpGo2QIYfRk9Kleql5G4nMFGZAiaFFTusHqJDU6hkNMaDQ7iUsDlAolPJKbjpm9m3eqPf+iFX60phqyPUm6ugbUMD1l6nJef+aYMp665f9j7T3g7LyrO+/v7b3MnT6j0UiaUe+S1WXLxtjGNjbYoRk7JCEJGyBLNiSEZDe7G8L7ZtND9n1JI0AgEAgYjJ1gMAbbsmxZzeplVKb3ub3X5z77OeeZsQXhZYP3HXMZSZZn7tz7PP9zzu/8yq+/nXNPPU4mDoMrN9Hd0Yk95IJglXJ2llQmoU1AR1cMZyysZ00+nSKTy9ASi6kJkfgT2IMh6rkcuUKBaFSItpJWKI6JstsIQsnO7Ogcl84NMToMDz+0nWgkqH9PzFj6VnTiW9HNxOnjTE1V6WrrZNX+n+HUv17gD/7wCBkZxCWgtWgV9F/+5VvYtaeNQDhNqTiBX9Afr5d6ycBhi6gxj9x/33/2eS24GwZ7CPra8ff2UE0m+N4LJ9mwbSsDG2/nE7/3T/zlX8YJBOysXLuCnbt2q5315HRSb8+Q360w/L13v4ne3h4qAmfn85w8eZKZ+ZRlUbAoE1xa0sk11FikgbS2hYi1tqn8cmFhgYV4nqAXJPxseZef3/+9/8Y//9OXyGVSnDk/w5vv2MJCpqgJaPF0htm4pDRaE78AIpvWtbFqWZdmrQf9AY4eP8nQSFkhd5sHevv6MZtNMukUWVF3LHqoBHw2Al4vHrdbkRxJBMxkCuq9Lj4uNSEu40BAHJtR5/ZDK1m7cbnmSUxOzFAu2sikYXYma3k8NeFjH3sEf8BBo2nwN3/1FRIJC6DRgn4T6df2n58yzGKlhuESwoCkVcwRrc/y4pf+mOSVFwkaEuZQ0TS2utiAysUundJiQV80an0D1XxJTfVvC7oSVqWoy1f9iQW9rJDl3W9p4UMfuwWfXHTlGonUHKvWdwuji0bNgTPcTmE2zdkzZ5mahPe8906IDnL2O6P8+Z+f5PDxNJ0Rh+bqpjMp5QfJkCLn25YtYVas6KSvt00dfKqSaVsokcvkSGZKXLiW05xlyQGWw0wdO20+dX6qiI90rEWjMQVml72gJopJnyb5xAZsH4Rf/dBe1u+N0WSe+dQU3StFTiP6a/n7otv2YpY82OpB/uFvv8/Obd1s3j1AJbOgebndWtDzPPHky+zY2UX/WjEskZshrWYhHb1delAbxYKaw8i+sFmXrt6FvR7liX8+TE9HB/vufxe1kQX+5ZsyoddoDXcr4c1oiHzH0FhAgbKE8FMqVZXolm3C3kPwlvt207W2x5q2hVYq7h5uD81cghOnj9HaFaO3bz3+7lu4cGSa3/nNr5ErijGNS82J3tjHjy/oS1P8/76guzQ0p1SIs2c/vP+XNrF1a4hqRe4WLwGRPjiaNJppnMGiGrzY635KST9P/ON5dmzbyfqDy3nhqRf51B8llVTzgY9s4o67VuDwTDM5PIKz0cflC9fZf/tmnN4w//qdIT77+RmykqgZ7qBRKdKo1bDjwemwU6nkNBb2wK3dvOmu1eze3w72aZrENX/doR4FASg7lGzjawtoXKy45YlsB7/8uxoLU/PMziRxmn7aWnoVfhWEZPjYqzz5xAXV5r79HduI9TUwHJIu57Qgd4ddrw3ZnzscwqJu4Am3WW52IpAWaNd0c/3sBV44MsXDj+2ktWM9v/7BL3H9ilz7sjfsYGZ+hnBUAomsuccUIpcgQ3Lhq71tGYetpm6/+/fB/ffvZ9O2Vbo3rhamsIt8MCInq+zTlYq76KcpmmuZUqWTE3JfSu+VSslJMlElk5YgniB9fYP4e9cwcuyy+ix87ztZ4nPwrnfBB37lIeyBLMXcMIFeYYhLHn3N8rBR5E3GWdmFyD61iVMY6+U61WwRj6wZfEFqM7PcuD6uZMC+le20DDpJTgyRiJsMrh7EIT72tRAvPnWVkRsz/Pz7D2k/gqMVCg2MQgFHwEkyPU6hmiUcCdLS36eN3eyNG8zMClpoo7u7V1ddauokQT4+p7LiBa63iStWo6i620ZVHDw92PFrdks+W9Qs8smJMbw+F9097Wo7GoiFyaYSnD0/QSTkYduu+7h2PsGXv/wyL7zYFJGDTriNekPPv4fe1sV737uXaFeZYvYagU7Lg19UB35/GzZJGJSnVhyzPE4LsgTuBFuE7z/5NDUH3PezH+bM0Wk++OHHGRqy5opILMB9993PsWOnuXTlhpXDIIhM3eT+t9xJR2e7njPycerUq4yOz712BUj9kkwGDXUyTYXrBTTt7u7EFwiQy+UUuq7Vmla4ogkdMRcf/9hH+fpX/4lKqcDYSJrBtR10Lx/QLPT5RJLLV29QljNc0MUGrOwLcGD3DoKqHjJ57oUXGZmuqw+HzeOgtb2LSrlMqVhQ627lKjikMXESDPjxuKQpNHWgkwIuevJcpaZ0ZI8nSLmaV+HCrh0xduzapGvMK5eHuTa0II7JChi5bXa8fju/87sfYm5hgmQqzeNfO2wNVoiKyKYirNdQyN9+smSKt6wzGFYLuxAFfPkxnvyfH8cUGZUth9moU7Y5qImnt0iNJCv5tYK+CN++kRP5Jpa7HL4ynS+Zy/x7CrrDLGsw/COPDfLuX1yGM5hhdiqjOuj2Xr+GHNgcYT2EpMsWK77P/O1F3vHwSpav2gbVNg4fSfKJ3/+mdjztbZCIL6Lpbpids2xhhXQXENmLuPOI2qeOZqmLeZYztBhiuj1g5gAAIABJREFU5BAYRb6nTBFioCLMeGG4VzDEilLgT4ktFVKcdFVy4zRg6wD8ygf2sGVfK6YryXxqks5lnZh2mwa0NE3p/MTCUb5RjMc/9zTLe6Ps3rta3c2mZpIs27SNWiLBV//5OA8/vJ1gRCajIt5wgJnJMbq627GLNMcQwxSRI8lwI0tUJ4R7efbL39FwiHvvug1PtJdrx85z8fRVyrmGhpKoXE+WVIKgiOmJ22KZ4qsSW+Fg8y2DRFb005xfYPjqMEatoSEJLZ1RLl14mbmEydYdXbSt3sP8FYOvfuk0//LEDKWqi5rbgfF6pN5PeRUZuFwy2UpXbUnZZEJfKug3//7HfWGb6cFjayGdmlRC5COPtPDAA5sI+C1zikDIj91rwxCjGEcap0OazyDNnJ/nvz1ELl3kocfupJZv8ulPvaDEng/+2v209RnE507id/kZH2owNRnn7rcfUAjtD/7wFZ4/LIxmsRz10TTiNBtCCPLidvopFwpKqhIEfe0G8Ua4le5ldRzeLPnMtE4OYRH1etstvY6EajjFvL6G2axSLpco5SWa1E2tFKGv8xY8gQEy4xleeO5Fjhy+wMw03HYIPvhrb6VoG8bmLeH1ebCrJ4BJQ/SsNpGSySQsdN0I4nVZTpfwSWyZL8LcpWs8f+Qy+968mRUD+/joh/6Ooy9axLNgsIvp+XE6usVyNG0VZI04der1ZHn3GThtRZrVCh4XbNlq58G3HWLb9j6aZpJqfRavv4LNI/C7eObKDSMkSBELi3SiQaPhIJszKJYa5PIFvJ5WBlfthehmkhcrvHJkmBefP8uZ0+MsxEFq7EM/A+//5UNE2sR0ZIJQb9gqimr4JGx/C80ylUxpp1yq4u/oQTBl5bJ09kI6z9CZ82SzNfbsewtVI4cnlqGQl/CZBm3d0pCLwUWAuRGDZ585RlcPrFvXQzTYRjZVoF6tqRFKrCuCw2XDIWmNwPykrEdmCYVbWbVyLU5vkFqlSkM4K6acIRX8IQcOj7jdpTVwSFimQly1qym/uMYIyiKykkUynVjrSrKdHEilKlcuX2MhnmXr1oNEWzfyP37/Mzz1bSGWLhLPbD7czqbyeDZvhI9+9B7WbfBRKNwg2C479CqFfJ5grJNm1UWzUcfprSsiRLGhRX16vMSRY0McvOsulg3u5rd+5zP87d8vKGlNmORBn01h9XQ6x7HjJyiUazoMiUfFPW+5m3A4pJngkUiEV189zfXrY1q45UO+jU+6XukjiiVlv4dDXnp6ehR5nJqa1Mx2qcPCcJd9eMjn4CO/+kGe/ObXKRfzFMRYyYC1mzbiDkTIlyu8evYc2byhzYE0Am1RBw+85c10tLZok/D0d59hfM5QsZMgnf5ghFw2Q0NWHg1LUy4bzmjIT9DvxSN2sqWSnvci7UykMiRyVVwOm4a0FIpFLehve+t6Nm1dy+joOJcu3KCYt1HIuZhPZTExGFjZy4c/8hivHDvM5NQMx4+N6+VaQ4S3Yu72OqnY9tHHE2a5bhBs7SCXTtLlNzFmL/CNP/tNwqVJvPUkZkMcdO3U7B4ausORgl5TyP11Xt9PeRbr9G0RIW6G3JcKuuUtYfl0/n9B7g7K9LZKXOFubn+bE7xJhocS9C7rwxsR2LCG3dtGJVXAK9Fbdjff+/oPSMVh5/YVrL7lzTQLAb7xzRf5xy+e4fIl2XuLZtoaMsXfV+UFpkm1Kv661hsd8NrwuIS53sQVdCjkKVGPDZnKy02FKyXb3OO1q4GKFHOxlBQZzlKgiZwXjobJphWi2zzIpr0xqs1pZhPj9K1aZmlh7fJ2lfRicSO63w6e+cp3CHhd7N27BmfYy8LkAh1bbyF56Qrf+95FHn74oNpDjoyMMLhpA4bsZasFPQzCLX5Z2ipEWa8VcbW06nJN4kCvXUkQCdrZuXUvTikYySI5ie9LiXOUdY6KNtnr9RIIBQiEgiA1KVhUFm4tW2R2co7EXEIPQ7UptxnMxQ32HVhNaGAzqWtZ/vGLL/P0v1Y0/lIkJvaAJLn9JCX6T7quDJxOq6BLo6HXyaLBzBIZ7ie5yAlMa2+GqIm9saPObbfBL/7CblZv6NSAlko9Tyjmw+YR7X0Cpxy8Nj/UgoxdTHL85RvsuCXK6oN3sXAuTzyRZe1mcXwaolqboH/rbs5/+zrXrs7xM+/dT80I8tHf/B6nTkPXsh5y+RJ+f04hXJfNh9cVViSkWEio4VE0Bve+NcSefb0Mro/SrCXJZzP4PUFcGuoio4rgjXVMI0c8NUsiUdObvS26kfbIdmr5bkavFnn6qcP8y7cuaRN67z3wvp8/wOqDK8gmT+kO2S8dq0B0puz1ZHlswykF3e6mJglSDQeegLgQ+qgtZBi+PsrkTILb732AmTn47Y9+gwtnZN0UIBBsJ19O0tEdJJOfVRhTopEddp/+nKKK0MA5W5WAp6qKEZna1q1zcPDgBnbs6Ke7WxrGErXClIhD9T5oGMKAF4mcpZU3mrKfjNDW1k8wHNY9fT7jZ2LE5PD3p3n5hRGmxi1jnY5uqXFNxBX5535xkJ27VoA9R7WeUXcuh2CzUikqJZ3gRAOvBk+VhjbyDpsbW6hNo5TPnzxLrdRg69YDuGJrmLh+gVBrhpYuYepL7kCDYsEk7BfEqp1rFy6TiI/S1RUj4PWpu1gg1KqNQ7VSxBMNUy8UGR4Zo1ox6Fs2aBH/DBdf+co31Ed8/cbVDKxZht2R19hal79OtSJNplyTgt2KisYaJnRkk2IuJICQDyOd1mKRyVbo6hogGGynafqIda7lX594hb//3FlujEBHlxjBBRVp9OluPodkyzz63kHecs86ojGJok1i2PI43TacohYw3DRKZepFMQkKQayTxPFLvHp6hvVbDrF8/1v5zF98hT/6i9PMybAkx08ZWsM+9uzei9fv5/CLL5LM5LWg9/S2ctttt+rAMD8/px7vknt+/fqwTqVSFsR90uv16XUqu3Wf20lrWzvBYJBMLsvMnJCYrP16rWat/YUuIgX98PPPMjc9qVyUsRmT9i43XX0rCYSjnD1/kfl4Ua3A5cz1ueDBe29jw9rVJBMJnvrXp5mYF6MvmYXcupYp5C2oXeqYbLkiATtROR+9bmymSAolttmppL18sUImX9UUPRk75Hl98JfvZ8umldicTV5+6ThnT1+jVHCQTpok8ta1u3J5N+959F5eevk5EskMIzcy1Ksu5ciLd6dIoV+b0D/21IIp+s1ArJNMYp4Ob4PEpSN8/7OfJFabw1tLqx5TWPlVLehy4dhvKug6D72Bam4V9KUM9Jt36DdD7rKj+EkFfd0KO7/+m7ez8bY0hjnDtasF1q3fjM2dxzQb2MwglXIDbzSsE2l1ocxzzx7D67axfeceQi1dYI/ymc98iy/8g0SLWpCLvJZeX5B6Q4qwJaySz0Iy0QxvQ4p1mUo9jcfnJuCN4nR4lRkrjj1iRysZz6IntvLHhSVvyalMiT5sOHEYJdb2wm997C7W7IlSKg0zHR9h9cZBCyJvlLA7q7qDc9kF/m3nyJMvUCsVtKAHOqOkphPEBjdw/oUjLCxkuPNNb9G93xP//DiDqwfYvHcX9UKKbH4er98kKHaiZolGvYAz4MOsm9jcfiavDXPhrBQL2Lh2Be1d/ZYdkvZsi6x4eZflkBC3nFpFDWRShTRJqc6mobaK4W4JMMkxfuM64+MVenq6GDz0TnJDBT73+e/wzLNzjE/q+ld37HVDsprfIKlS3PrshjVYOZ06pS8V9KUp/SdemKabetWt8HO1nKCvVwr6IHffvwvMLAvzw7T1RBThNiQkRGNjBY71Q9HJsRePMjZqWlN9x0bdYzfLC0zPDRGL2QisWM+5Jy4wdGWadzx2AEdkJb/xoa9w+IhBMNZKqVomFCzrhC6UJq9Lommduhe3UVB+gEyV+w94NCxjxaqYXlONUl5JWSKbdPu8FEpZKvWsQquRlnZ8nm6qxXbKuXa+/NmXOPXKCPMzRQVlxOzrXe/p5R3v3os7kidXm8QjwYLyxgvU2BTFghXtKj76QugSvwCvJI75oxhzGW5cE3/rmio7Vu69ly//zb/yV586r1+/XvOpTtnmkucmRkOiobd2n06bB6fNp42hxN+KQkHWGD6fcGisvb0k1u3a1cmBfRsYGGilpVN04DnMphR16agFdWsuptH5qFeECNZCNl3nwvkJXn55iEsXytq0G3UXfk83tUqTYNBFIjWKNwgPvzvGm+9bTf8KiSsVL3ATj1dWUXKL1qg3qrjcDitWtdakURIfAoHdbVw+c5VcusLawQ20rNypLouhliAbtodw+uMY9lmi7VFRS1t+9HVJZfRZS2lBx4opjEoNhz1IOpFVD4tIpIVataESwK7OFXja+rnx6lW++Y2XeeWoNWDcc2+QBx66A8m+MYlj8xZ0Ulayj6AogrYpE1X4FNpB6YuemRxTsurY2BxebyubdtwFoT5ywwlGx7L88Z9+g/m4NTW7xHPBDFCvN7GbDdy2Ik5bE6H0vP/nDrL90ACNwnWqRpxAh0zITXW/lPqgSzMZXXN1Tr/0Kul8kzsf/lXmZmI89Mjvc+EGSoQUhLNWl7nCw5133qnZAS+9/BKZXEmHgPXrB9i+fatOTkJsC4VCXL58mdGRadXqC4ASDvlwuTzqFCe2p62RFmJtbeoOGE8kKEgowmLwiTLPxdzKDx/+4C8wOnyV61cvUa9WuDpS1X34shWt6qw4MjrByNi8ZUkgdCdJQtu3gYP79xCPL/DdZ77P5HzVsv8Wky0VPlnnujoDuCAadNMaCeKyN2nUqjgcdqItUTK5PLliWS20E5Js7IL3vPsefvF99zMzfZX5+ByFfIWRG3FOvDLEyFhOXVnli0dCTt589y6uD1/GbvcwOZ4inhRWloeGWHjpSsr6sP2XZxIKuYujmhR0KeDXjzzJ+OGvEihMEnPUf6ig1yWoQyIlZUKXUeD/5GOxoP+kCf1/V9Bv293Kh35tL8u2jZIv3GB60sG69dvBncVsNqhV3HhindRTYmHrwuHtJjM+x4njpxRyOXD7NqKrNjNxLs7nP/s9vvvdphbzSNRPOlNXjbno/MRQRdcCi2EhctCJKYbXK5F2dtyuAB6X35pqJC/MFAe7kkYhSmOxxOoT2FF8no26G0cjw4p2g4997A42HWilbkwxEx+lf43IcoQqLI4IUkAFa2oFI8yJZ0+SScTZvXuAaE8r8akFwuF2jh87TXdXP6s33oJZMfn9T3wd2Y78ygfvok3kMEaWRHIcf6iJv1NIgkVqhTwubwBbMEozk1dXpeRCSZm8co1Il94SjaliUi8Wu8WslX+E1Cd71pZYh6aBhYIBAiJebxbJJmcpFHJqG9u16S4asx7+6q+f4+vfGKYoSZmyipBzzi0BE+JY98YLuuw/nGJy45Kp76ct6C7KZbvmUNeKM/qSP3C/l8cevZPWHheJhatE2n24JIXMY6deKuCS91eerydEdniclw6PIYmWrR09tHf2UG1U8PhsRPpbIdfg5PdHlG9w6P4dNGpRPvDLX+flVwQZdeLxeXDYrA5fmmzJffc4Pbgddlz2hibalctNentgx/YA+/evY8PGXrwtIkOTa0pwt4ZKN2WfbJOoLGeIxFiBV14a5+ypBV5+foZkwpo2xFdm9Vr4wAdvZ+OhfuJjxwh0eHAH7Di9omkWf4SGTqdWVrggZHYcwvav20hNLjA7uaDrgZX9A7j7tnL28Dh/9CdPceKoOMF5KZddGuXo8hpUG2IQs3jQiGxTk/qcmtJos5U1JleY9VIYnI6mZdFpWLDlimWwoj/Knt0biURctHeGNJRDpulavUS+mKVUapCIC4Q8zoULC7o2q9agUrUiDASC9nt7SC4UCAZDGM0MDTNJ/4AkmYW44451DK4RJ8gCRr1Ao1nBilGQJ9KgURXinhukmam5uHLyCjMTKXbvvJVQez9Xjg3zyU+8xN797bz7ffvp6KtQal7GH3TQbIg/gx/DqFi8h5pDPcFrtSTJeBy/u51m3UlPb78VjiCkRoHMy3ZGrs3x3aeP8sJzJu3tMD4BAqbd+4CPO9+yic5+YaOmMWoZ670ReF84BVJWlqbzWlkbE0lO3Liph3CkG29kBY1cgGefOcMLL1xgZBRm4xCMeCg3RDZr4PZFcDpdNCol7EYen7Opk+djjyznkUcPYXfPU2cBV0zkljlMR0AHjoB4ySZLnPjuMUzTya6D+7B71/Px/3KYL379KkUbVFQ18LoF6mPvejfXRq5x9twZi7/ghh07trFi5XLq9SoLC/N6X1+7dp3JyYwS/aX5bm/vUMLiwkKSsqw4ou2EwmHyhRzpTFoTKqWnkUZGAl3E96IlCO946D7cTpOZqXFFRmbm4ly4XtKJu3d5F9l8mdm5rHKoliD07RuW8abbb2NiYpwXXzpKKm+qn0ZD7o/FcBGhbKsC0S27+iAdLSG1Ry/mMqoK6uzqIp3N6PfLl3Vjw94D6/md3/4I1cKIojflShm3K6jKiFMnrnPpwgzZbEWvdeksduzqJZdP0tbew8RoarHg/5iC/tFvjZq5UoVsqUEpl6aZnuTsM1+lNX8Nd2qYqMRaNkB6HoHc63YxqbDjaNYXC/q/3xTk39T+H1PQl/boSzt0scj7SRP6Ox9cy/t+cT0t668Qn7tKPhNmxcr12L0FNc9oVH24W9oxMgvUSgY+T6/u1IdOHeXS5XkG1rnZvGUfDtdKTh6b5S8/9QwnX4Wunhby4nYYCFNpiJmKBBs0NP7TIYXdIaH1Yo9aodkQ8ox0yVYsp2TrOkX65Kpjl93mEkVfdYqC1wRp1nw4jDQt3qLGvh64qw9fe02LbjDm172IPyKvddHCps0YVLycOXqFdHyB3bsHCXbHmBuexOUKqMVnb8+AJjedO3eVP/vTS8rufOe7fdx9zyFiK1spxIepN5PW1OMxMKsSfCAaebv6idskHcIQtVWW5EJKoVCBdXXqFbGFFBqPC7/fp0YkHpdbVw+4pZC7qcaTzEg6UVW8oqO09Q5SLYb54peO8o1vJJmYBqfkQroDFOtCp60TkPCTJWPjn7o5bCpPYqmgL0nUlvbo8uWW2O8/7kvLwVOvO7VxoR6nWYUtm4QFvZG9+/upmwka9hI2l4G/o41qJoXH58MoFXGIPWHDRmYiwcx0nFK1Snt3D25vkPb2VpytAWbOjzA/YdLb00fHgI+jL93g4791Q807TI8fm3RcjZpmvAsDQ4q60yaTuhuXsPTFitQoYTMrugpatcrF5i0drN/YSd/yEOGwB494hZrClDeZmc1z/vwkx45d59WTZcbj0BeV9ambnJB2HPD2h7188MMP4Og1Wbh+gtbedhxeMQsxVXoojYFwUHSX3pCmQrgXDhILGS3mXleQvu4VWuhm5+x88g+f5/hJi5IhVsmW34INm7tGtW6hJ5p537Cy5OVmsPgkOR0sveEwWUlIM5qEfE48Eh1ZMJTuIU9DVsui1+/pidDe0YLb7aBcKZLOpsnnqmRT1p5URgstxoI4L3p/e9wR4nM1ajUnrS1tek/WjQWqtYquM269tYX7711HR6cdf9BN3Sho7Ko7IPNWnVKhgF9sVcUVbTzF2I15utsGWLF2J2PnbvCFzx7h+EvQ2grvet8G3vzWlfi6p6lXEuRSXoKBFhzOEsV8gWYtwOiNYQZWx/B7PLhaV4Phg3iWglj5lsTfws74aIILZyeVwCeInw0fyXRaYeqVq+FN9/SwaXsb7rDoSYVsK4iIV1cCFsQi70VZA2HkdUokk2y55QDYwpRSDk4en+Hxr51mYnyR90eAmummKUQ4FXDa1bRFPBqalQw+iaGtweYN8ODb17Frfy+BaImGTe6NOt5Ih2XAJC59c0UunZxg/YZNhHYN8L0vHOMjvzZKuuKj4i7rel2en2a/2x289b57OH/5HCNjE0QiXtxuJ7fs2q421qVSkWQqgc/n4/q1G0xMpHWyb4k4lShYrxuMj02pXM3vCuHxeanXa5QqRVU4qMGL7OTdVv6PFNsN63rYvGEtPo+DRr2izoJHT19kaDiv141ssMQXXh2zFyf0nZv62bfnFs6fO8eJUzd0EKlIMJ+C0kvum4KwmQS9Nvq62+jtaFHkKZOKE2uJ4PZ4yJdKjE8lBPBhy45N3HXPvWzdsor56ZO0RAVVsTEzleT60ALXr8a5NhRnciqhnAPhkm7YHFWpc1dXP9OTOS5cnFOkUEzZf2hCf+SLJ81ioUginsIhoRBzo5x95mvc0uWC5CiOckYHATGeqYvVoHSCsg+Tn1jo928QbbcOWMsdSDocTVuzjjXrn0WHe9kvLtl5Ln0vKTDCbnTaKvyH9w3y7veswb1ynoXRczQa7XT19GH3CxlBCq1PISR/R4hGKovT0w41yzzi2oXTHD68wD33dLF88BD1Yjuf/4eX+Ju/O6sEjFBLK1nRDsoLIBOTolkmZtMCQ3RulTdeEC7Re9pk+rAyvyWvVsIZhDSrPC0rewKbEOcMH82aB7uRw1kr8Oij3bz5gQGWbW4hnxqj3iwpnN3V34VRFYMQ2ZO1YhQ9XD43TiYZZ+++QVxdHUyfn8Tr66C1bw3YQ8xcmeIb33iaJ58q6QUtetJ3v3sjt9+xDbszSzYvVoFJwmEbTjEcrwvj3QrBkEnZqInczL+Ij0krKj+7aDn0jVLlgEDu1ZpkEdfJJVLKrq03fNjsAVrbu/F0deuoVUtX+dKXvsMXvpAml5NJoIV00YXp9lO3yVqihN9Wx/mGkR7hK9Q0aUk6eaugC6tUlZl6hUl859K19sNF3XJSbtoELaniNHMKiHS3i4yqlwffvgN/W4NCboKmvUS4fxm1VBx3JEIlmVLppjvWaU1VibQ2MV5JThDjj4ZJvVjk+NELtIbWsX7rbsqVBT7910/w6U+LK1irqkUy2QIu04nX6dGcd9m3Cc3YaXeKQSSmSAsddmWDG42srkXFNldeXpG2hcOidxUY00k6aWdqqsbUtKWsFMJ7KOCiVpHQFxupjMm6zfDhX9vDmo0hUrlr+KMuApLOp2xcQyVzutuWcd5m0KiWVTo0P5vUKTcW6WNw/T5R2fL9x5/hs58b4+xFCEVl+m9RDoF4xnt8Lt11qzjH6caUSD5DUCHLhnhJuiYyTnHmklhPaeRNaSBME48QLyX9Td7HprzHdbX4lL5PmhKZ5ESWJ7Crkgk9dpyeMgYllfjIJbs0PXncrZhNN/WaQaGQIRJx43I1NB2rq1O4NHDo0CDbtq/V9ValllTpp0s8gUWD6vEzNzzDpfMTdHWsZuOBB6iMZ/nrT3+BZ59u0BEReRFs2gZ3PzDInttbifaFMXOypmvo/VatlPA62zj60iX27x8gKjnmOS+Xzo1zfWiKmckGubQldxVCljRHcpALISwUaePQHbfS2Rcmlb5OoTKiJliSaRNb3ql/sVKokMvKPdnUlZDHYzXbdrsLf1uPNg7ffvz7HD48y+QUzM1bYgibPUzA383k9DyhWJCW9ijzyXmdjqPBAKZAdVVJ8KuLaIbde+D9H7iD5avc5MqjhFs9lGo1Ar4gl169BFU/Pa1baekZYHziMu97/1GuT0CBIFUK6potqiN5b1Yt66W/r5uJ8VHm5xfo7m7D63WyY8dWLezFYo50OqUJkkNXrzI6GtcBJdYijP0+VdzcGJ7BJd4oMpHjwOWWXbWhqZBy93ucdgzBxRedUuS8vueO9WxYtxK7rabn3ORCiSe/8xyptOjDLSBVVq7KkQT23bKWzZs28uKLL3J1JGEBIMLfkC+mZmxSseSqN3VPv6q/g/5lnRi1Msn4PF0dncq4F1OZmbmiCCT48H/8FfYd3Mfx4z+gNVpTXoHT6SeVqPDqyWFOnbhBLguhcAtD127gDUhBb9MVrxT0+dkSZ14dx+NtIV3J/PAOfc0nv2S6jAYho06HFK34BOMnDlMYH6Ir5NKpXbt1gTMXKWxiruLQQ9jEkP3yj4Rf/PsHLXkj6os6YiE1STEU2FT2zEtu49ZOWiYFr8ejzjzCHHS7XHREa3zk/THufmibig1FD+gV05OVndTTw7hiQjaxWV7NXtnRifdvHbdP0om6MNMZfvDdH+jN9PA77sQ0lzE+6eB9v/A5nc5dXoldlOCEJUhYhCRN1c5bvZkUDosdapGyrOdvpX8JJC2krZtE/9Kw2F047G59eGwNqpksolZ56ztaue9t2/GFTVIpcU8ziUa92BwliLWTvDzP6RPDrFy+icHtG8ERJz+TJJNsJxxaQ8Pwcu78MM9+/zhnz87p1CI3vegZd93i4mce3se+gwPgilOaP4fZjBNojYBPZCciRbLrvlB3cGoVatnc6hUup3ytSiWTIp2OU6+V8XrdhIN+vDJlBtohtAyc7VAPcmM8zYtHTnPi2EXOnixa0hFDOEBu6hIja/PQkJPZZuAyS5oS8MY+JLdb/lvLQEaKutfjshKPjIYeTFZBX3zfFnPSrctVrl0XNfGUrxtE/aIkyKiD3e7t8LOPHWDL3j7KmcuYjiz+DvHCtexT8YoePEQ1lVL7XuECCBZoZDI4BIFoODhx9Ay1qp/NG95MpHU1X/7Hx/njP7miU0ZHp1f1thLP6TZdVm78IvnTym+XZtG6jpauM5UwYgU8LAEa+vcWs0xoiLQmjF2ieR0lnI6qXrUSBRAOofaR73g0yC999G7wLVBqzKn6y+704Y62U4ynCLS2YZZKzM1NaYLf+g3LSGeSap/Z2b6S3rV3kB+Bz/7dM3z7W9Ok0tal08CjPAg5H+Qs0MtGUtNkIBO7Y/l3phXipE25BBTRQKyb3c0GDm3ArA85W6zZ5yYvitddKBaP3CXajpg8ORGDIbs6y4kxjWiy5T6TKVv+nTXiWF9W/s8aE2UN5rBXVPm2fi285d5N3H77NlyhOvn4dTWdCbdHGTp3iUKhyfLlW+nYeIjklRSf/vQ/c+SIwNGWX4vQPCVwAAAgAElEQVSS5pziHAZrN0bYtnMVGzeuoK1X7qMFaPEhdl/zkwk6+zeTHsvxqT99WsNdvG4n1aKTiD9Ca9RDsTihcs7BdbDnYDdbb9mOtz2sVq2N0gJOt04akDGZmxilrduJMyjTuZ963Y3L1wr+DigYpOcrTE8UePa7J3nmmUlmF3RTpFGmdRlMxBu/GqUt0kq6MEP/qg6mZ0eUxBjweSkXasRCbTQqIuvLK3Xmvre2sO/gCnbu6YNgmWpqhEwmg8fZTrR3B5jLOfnCFf7mc0/y3cPWe1ogQEWlipazXa1RJRL1sWXjBs4cPcWaVcupVssa+btp4zrKpTzpVFxnCGm7J6enuXo9rYGAKwf6KVdrzMzOa4hLJlPB55Qzuqnxp3IcyXUn95leT6I2UicEQ0IO2bVjFdu2rMDvrRGItvPSqUlOnx8hk07rIFAsWjaxYuXa0+Hj4MGDxGIxDr/0MpeGpvTqsdAgaZbFi12y2GvK2pdne+i2jSzMTRIJWIZRtbJBOBBmZnpa69wjjzzE2x+6l2MnXsDlbrBqoJ14PMnCbIVEvMG1oQSnTl4lmS5oPOvI9JwiQPtv3aRrzlSqRNPwMnR5lkQ2L16pinQtfdiWf/LzprNaIlYv0WGUsM+MMX32OOW5SdqCPvV91ptz8Y7Tsm42cS7Kg6TQizPYG/uwbA1lwlUmrNwVWhQtr9tF/jv1xXfHJWzBRl1tV71uD12xKr/70TZu2b8cGq0kZ+O0rmqDkAFVaUOlJXTTMITU0qTeyCmpplhoEvIOas71+OnnuHC2xK7d62jt2MZCws+H/uPnGJ2wrDhNbWQsPOa1Iq6mNtYBoTC8mhFYkq7Xk8CsF0yakX+b420dOk6a+OVwMQzWbraSqPbuG8AkS6WSUQMGt8+mvu4Xzk1i1ANs3LAPf2cn548/w6mT00yNyb6wjWJJBsUqiZTE6clkJFnG4lKXw+dusrJfrAxXc+eh1fiWuSA/QTY+prRTTzCAV1p2MS3RXZ5DdbcWU8ZHdi7OwnxSv2ZX9zL8YqqhRuAii/FCpsrIVI5LI2mGRvNcHU5z9WqW6QkQjwzJdLA15XV00hDpI24aKuaUVkn0E4t6lJ/6IloMEllEeISA4pZp3SkHulUUDDltlZAoDZZ8tmSD8u7UxbPcFaJcqRN02fHaqzSKDXo74R1vH+D++7fgbclDY9qKCRX4zpCi4cchjZB6RDogOWeRkNQ70sb0RILJyTyR8CrW734bz3z9Rb74xee4etW6rOXylilS7B9dhqyvLGMlLWQ/5vPNKXI3/1rzD02ZYmW67VfzJLujjN2exuXMKFFHrA9k8utbAe94bAt77uklV71B1VGgrbMdW9NrJYp5Alw8fVaDJsKREJu2baZWKelu09vWD7UwJw/f4CtfPsrLh+uaAyT8iXyl+NrZsGSFLm2I9Wsp7lqaX/v90t/Rqcls4jasqfwNfdgMmsLlWTx+lHynue6vv54ej+e13ysH5qZ71GGrYNYLei8PDMC9b9nCbQfXE4jZMEpzlIqyAw3hCHaosuHc2WmefOo4L72cp1CElrATh/hzS4zwYlEPhqyGrbPXQTRWZ+2GGN29EQYHB3Cr3WCIJ/7pOf7ury4oqd7jbsGouAm6/HhdRRrNBX2v7rg3xM59qwmsWUFqfIjx2evUG9ZZ6XMG6Y1tI7JsOSOXnmVmPo5pD2N3tRNPGeQLJqlkkRtDCaZG1bBNffVtzgBNj5MyRaquhgaWxGyttPjDFCvz9PZHmZ6dUS26uK7ZTR/1sqBFTlwO4ck0cbkzrFjh4LY71nHHHZuwe8WpT9CMEPNTVX7w/DWe/JczmlVQWAxmMnFrtoNodjTUz9EgEPKwvKeHsSuj7N62TVPwxABn65aNFAs5Cvmsuqg5XA6mpmcYHourPUBX7zLyxTLzC0lFIfLZGn63DY/fSa1ZV46OUI6sNacDnztCtSrRYpbI600HVvPmN23XiGN/qJULN0o8d/i0DoPCCUunreZSeANbNq9g/YaN2JwuDh85yo2xBS3m0jA4JBa1JtFkgi3VrakeOHhgOYn4jFpm10o1XDYvAW+QQjbL+x57D1u3DuqZfGXolDZna9evYmo6TjHnZXqqzMtHrjA5mVIoqlzLkyuVaeuEjVtX4/X5SCYKKn+dnEgRz8jqw5q7Xivovf/1r0xHuUhLvUhrvYA5cYP45bOYmQRRv0eX9VLQDblb5H86ncvDgjIa/4cTukwdSxOudbNZDy2g6oDkoFat6I5NblaZvEQW4vN4aYtV+L9/bw3r10mCVJTxsWH6tw1AMwOOspZbw3CqsN/tE1JKGl9nK0Yij8PRgfhpTp4/x9hIlnUbdtG+bBeXzqf5nd/9CtduCEQsCT8yWVi+yVrQ5QDVpub1gi4w4pIzmfwMSw/5M2k+lj6WGNjSCcrDbpi0BqJkUmmF+R58e4j3/fxttHU0SKeu43LVCXZ2MXd9gpMn5tm2bRt9A9vJp6v8+Z//EyeOWeFq0lUKA1TeWJdfGOQO3D6x2TTVxlT2RXIV9nTCgb0tvOnQNgZWdYCnxHz+OnZPFcmVtxsV5U3KQaOXZ8NkfiqL0+3HE+zGE+ql6WojXYTJuSyphRxTl0dIzWUZm2wwNQvzCbS5kHtcgBHrMrFCYWRCk1tArWHlz+R1s6wR3tB5Ls9RAC99totFQQ48j+rkXTq9yfWiE6HsBJtSAAyFl+WzYTqwe6Pq4CTp8yGvjWa5qLnnYnby7nftZvP2VrH6oNaM4xZrUllmiy1oVeRysoMxMUoFHMKIbu+mcH2KM2eGaW9bw8CqfZRLEX7jN/4nhw9DZ6c1OYj8RgqFrDe84nB600//o1Gvr62bfkzREy23rHZkh26YEUyRLNnr2CRKyVZS9ED9jExxnuvinY/tI9xTJFuZwHAbxHqXQ1G+uSAPJV45dkIznwcG1mNv6eX6q0N4/V0kEgbHjl3je9+7wOi45bsiSWH5fIWAV4huS2DlUmGWucpqXhZ/tWT7uPiTWn9PJ3qB4d+wykE6RYFXXyfn/ujLpMeWniOWc+DN96bDVtfwmGK+ogeyTOoHD6xlx7aV9HSHVBMt51Cx2OTU6Rs8+eSrHD9hvX/ydotDmxO3Fjxh6EvzLmsLadh8AfSeFrlcaxts29pJd+dKZqfKPPP0Oc6dhxXdEtxh6JQXcHmpFpMKv973oJN3/uxeQgMRcvOTGI4G3pC82xWuDg0zPASdET87t+8luDzG8099j69+LadnliSBSZ8tK0NRIYpzrAzHbkefZlZUbQ2KTWHCJQmFPFRTDvzCgXFW6OyKMj41TKEgfup+QkHZB68iEpIzKk4uO8PQ0Cjr10PPMicdbV7Wr16p1qbZXIORsQSnzqS5OmrhIPIuSyGXSVtoQBamK5JeS74meu1Ktsb+vQe5eOEckUiYW27ZQTKZUJ6D7MSdbpc6/01MLqg/fjTWSjaXJ5Uq43PbaFZNZaV3L+vE7rYzPD5LUdjwQmxrWrbbUnKF59hsVrj3TZt48IEDTE9ewBeKMjrV4OnvHlGDGJEAlkumNmvd7Xb27z9AS2s78/EkLx09wXyyrECmpr7JD9W04XN6aTQshr40v3t291LIp3RtJKsQScETBK6Yy/OZv/1/lAx648Z5vD6B1upEW0NMTSepVfxcvjjLs8+c0qz7SLSF6yM3CIahvcdPV2+rOgYKIiHRqYVck7HJeQqG1OabCnr3x//MdFSKtJs1ouUs1eErFMau4Szl8MsPWC1robCgdQsSk4fz/5eCbkFfos8WLeXSTWd12dZRLZaVApML2132jHooGw3tzkKhKv/9v25g+86wGqcMj12he3kUT0hMWQyqtSpm06HMYbtLgkjiBFcNaEoU2Qrz02mmp7J0dqyld8NtUArxuc8/w9999iLJtFwkQbIFATUsxMCCAa2Cbu3DTWW/C7S+NF0tHRhLMqolotZSMZf0LyEbycMUQxE9EGoYdYO9+7x86MO3s3ajm2xK+ABZWgc2MH76KidOJnngwXtw+7o4cXKMT/y3w0xPojCSFDEhXssbqw9BDFx2DUYSza6wmwUVFjMcIYlsWm/jrjtvZeeeVYS7y9idGYxqjlJ2jmp+QZNTdBvdBJ+/lXDbAIRXks95OHUpwdFXx7h0fZ5MskRuqqxJnNIzCNNT7lpZswtnLBTxq+7SKuJS0EUtYB3lVuzp4qn/RmWPi32HHKyvmchIRKHDpl7zAr/L1C7TuTQNlqeA9ZCn0TRtNO1e/dyoVvA6pVEtkUk2WdYLd90V4KGf2UWsrU7dnMe05fH3tFraGTn1pB2RgyAiEiU5tRycPzVEPF5n/74H8YXX8Kd/8A889VScVBLa2txqXCGrh2AoQjmXJyxIzSJf5OauZqmQKx/gx6y0rD8ToqJehTQWoW4NqVBUW+7RGrJUkHye//QbO3nTfeuoGmPYfVXdrKjrmRz4DRsvfO85wtE2duyTaN4Qf/dXX+P6jRylkp/5eIOZuZpCwdLbirxJoG31iqg1XmtuX5/Ffzjj/maazSKNSH9UuQLqNsGpbm5pfprezpr4LAh9sUlY9CFY+io3EySX7tGlfyfP1y+EwGZDWfFSbSTzZu0grF/XSU93O8IvunZtnPMXmrp7XqKUNIVvYrjVk9tuc+tDXnlBhExBnZx5lSYJmU3mE7FtkKJfFrWZRJvbA/g8IXLZBbUW9dtd5DM5OjrFTKifOx/eDCQo1Mr4wl4cQpzymCBEt4kUQ+cSjFwr88gj9+EK9fDP//QC/+/f3iBXtuzecwXhUEBLwE8561ZyqgwwTYdBw5Gj6U1qHo1RdatyQ+7VYDjA2PiYBuC0tcXo6lzOxnXbKRcrXL82xOzMMNVKjv371iBIxOzsJFOTZVIpyFszg76nr02xLqu58EqjbJjazKrLqN16bt0drTiaLtauWc8Lh59XY5iDt97KxNQkEnusK2rg6rVrTM/mtIkKhYMUCgUtumJMp8sGr52NWzfgC/o5eeZVFpLCy7CaZzX4wkbY56ZcLnLnrat52wO3MTJyhnCkhYnpMkdeelUHLM0obwq51GTr5g527tyFzeHm4uVrnDp9SR2X5WAUdZRlKGJX/osW9MWt7C07e9XgSWpkIZunUZUYa4kAhj/70//B/NwITmedFSs6yOSSlOplCoUGM9Mljh65xPlzY4RC7bjdbq5PTtHVDv2runC6TcLRiBL8SiUxPvJy/NQFsmI3cHNB7/i1T5qOSolel0mknCU3dI7a9Bi+RhlbXeLpRLhue20SVxH9TQVdJvc3ukOXg2hpn6lEuEW9qvXZAuqkoEtl0QvBIR29vPDCNrfhdRv8h19ZwX0PrMMTqjAVv0qxnmDVmj5l/smbJKxhs27D7QzTzFUVLk2OjlApSuIQRFs30Na/G8wWXnruIp/+62e5ctWC2z3+gIbH6ySxtNezrPCtw0w+yy5q0Xxm6cB4vTGx5FQ3R3sqoW9xQhfphXhdt4TDFNIL9PXa+OCH9nLnPT0YtYtk0hO0dg9y6dQVLlxq8M5H7qNuxnjmmSH+4P86paxsDRhxeXF6xUJVJBU1fcheRbtJyT7RnZhVZJXIDCzvDTI42Mqb7lpFb6+bvr42/GGXFYzRKCsDXozIfC19jE8UePVinFcvJLkyUmVqQaQXTtX3hsVJrZDCUy8TET2vKALyZdWbysVvOLzU7ZIDIPtTeU+FRytEOGvJJYe5hYC8sQ85JC1kZ6nZk+Jt4nTacTllry57VOt60rWINotL7Hcb1ZqhrlPVcgWjLq5lJqViWf9Ofz889r41yngPxWrks6O43VU8QpiS8UcEwjISBWMUhscZG5unUHCwYsVOunp2cOT5q/z2x3+gr7+cTrW6l1rdgU2X13Zs9RotDinorxekH30VfjT+9YeLvqROuWhKIp8jbyUFa6iKB5vhxWHWiASKbFjv4Td/6610rrAxN3OB9p4IDnEOE41XOELizEWOHZ/i0KHbCHVv4ttff5FPfvKiThwqARPYPRQjIITAZplUbl67t3BI3NDkGrTQlh9qePWZvG479Vo2w02uFXIu1uwOXcG8sQ8xmLFmwR/X9MjXlPvv5nCfm30KhKujaWp2G0a9JIIDhVpVki+NcR2CAcjnLWKrFBT5ocoV4cv48QWi1OpyzshrLoRYp0XMtImWP4dhZlXpIh9icCINtVS9jtYO/J4uZmamcbryun91NJo0KnW2bhNZ4R7W7GsjOX+F1r5l4JGQnCzlao5gwA2eFnIjVS6fm2Tocpyf//CvQqybv//UZ/j8l8Z0QhV0rFKU6uPVbBdBpdweBw5XUyOaq9LE6M8kHB9oa++iXG0wORVXxG95/3IGVq1j+bIVvHTkZUZHhvXe3bJ5Da2xELGWIJW6wQ9ePE2p1qRSrykJUh4KAYvhjcthIWRyfat5ktX0yz3bFvGxZcP6RatseP7l00ooO3THnUxMTVEslfH4/RRLJc6dP0e+ULeGhKCPUkmSJS1cx+eA9tYQu/begsfv5aVjxxgdT+swIwU94AtQKhetpDbRlR8Y4C1372Ni4qJeG7NzeW3YBEkt5K1GVN7vXbtXs7x/FZVak2MnTnNtJGkhDJrsJq+ZdXVbxmjWylCumW3bugn6XTogZJIpSvmGNnF7blnFhz/4S8zPj9PfL+TZCrPz02SKYqoU5MQrV3jh+Vep17z4fGEymTT5cp0V/V5Wre6lVi9qnbHbvQT8MXUG/M6zJykI8nHTytvW858+YdrLBZZ7HQRySRbOHqcZnyFiM6jks+pYJkXbsEmKltWVS4epuzvpxpQAc3MP/u+/NS1YblHjrPVRCreUz8XPeki8XsyVaC1Ihx6AMrHDXXeEePR9++kdEF/wKcZmrzCwdrlap4rOWViyuWSRFm83Nk8b8+euMz06qgYWy1ZvhI4DNGZtHH7xPF9//BUNzRC4zO0NMJ8oakSk6tCXiFWLG8Eltz3tNxYnhB91JVtyLlPTHEmyclo3/FLBV76ZS/Y8HuLTcwTcNX72sQEefXQL3rY4RnpU/dYvXBhjYhbe+tC9mM5unvjWJT71Z8cxamE8GmVYp1KvYNpNnIsGGTVDjF+a+PxOsllLxiGSD5dMAtmyHlaRIKxaDitXelmzYZDlA/3EulpxSVfflPRJG5dvLHBtJMPZiwuMTdao1FpwurpxutqwyXrEWaGen8WVnyXcyBBt5vA0SpiyGsFBwXRRFbcxu5OmXXbmwigv4168foQa1XzDB7oUccvwRwq11SxZkPoSDLxUxOWzQGril37zHlWuPslObjSaVMoljWZ0OGpUa0XdJW7aDO9451YOHloDtgTl3DhN4SUI3cAnxjwOGoaT4WE5hGysXbuH4KrdXH3xOr/335/gymUQQ61SSSYEG8FQC5VqjUKpQFsoSNBs4lrko9x8/Sz9+kcnzKW7y5ISikGLj6a9St2VU7t1YeBaBT2A01YiFq3w6Hs38p6f3wuNSaZnrtMr7Oi2qBoAkUnw4g+usXXLZiKb7mL2+Awf/62vMjxi0SSwt1BXMqNJ09HEIVOiU5zz8pTLJn63b9FHYJHMpu/rjz5eJ7gtnRSKkCg4IMuON9rQmRhWJNoP7c1v3qH/JKdAgfsN0626a6cY3ZhVHKZMVw3NhJGmVKBUIRXKLt7SuNs0W0EeioboJGhodoMNN06HKBZErFDCaObx+ZqqdhHuTyAgNq4OqmUHXnerEr88/jJecVrMN/V+fPDBVh79ub2E+hsUUiOa3W73u8AjRTFPrZLT3HmPcxm4enjiM9+kaXNx54N3Y/dF+c+f+BxPfEv2+9Jzxqjkmmqt6/UWtdHQXHFZzbkdGvYihUIKe09PLxNTCaZnqjoEDAwMMDC4lmw2y6VLl0jnM7htNt72wINapJPxJMOT81ybFdK06OAXZTxSHJaMFaz4OmuhLd2h/tYaj2KBCLdsXU9L0GRi7BoXr83Q3Rli7/5bKVUlT75AICSZ5XOcO39B78W2Fj8et5N8PqdudlJhxcluZX8/m7Zsot40OPHqq4xPxfVbiS+7kg4FRUK8DULcfugWli9r4fq1M0xPTZBNi/rh9cwtgerFw37Hzh0ayDM7n+Lo8bOqHV9CH0RuKojDEmorLakqthwie11Ge2uYfC7NwuwshawF5j36rn3c/eZDNGoF+vramV+YVCLf+MwCJl4OP3+Ks2fGNHpX8u1nZ1NEozYGBnvo7o2phXg2m1HEuaN9GeWSwXNHzhAXT/clswd5Rhv+65+YzXyWZW4bjvg0k8eP4EjHibntFNIpHC5JWJMJ/aaCLt2IwoRWN/bGC7rFEFKSkkKFUqRlKhett0xVlmRFGN9aUhczb7UHkCnLgJUiM3rXDm67rxtvLMtCdhSbp4kvGCQUCmKIm1u+gd/WidPbw9Envk9r2MvatQFYvobiuJ9/efoiz35/iPPnVTWk0iCnu4V4Mo83IElFi84fN03n1kb9dYTh5jZmaQrXCXTxsP5xO3bxp3YFpRiZlNNFHEadvTvtPPy2jezeFcERrGLm88wuJMhXmqzdciv5cguf/8LLfP5z11Vj3xJp0ym/Ui1pY+HwiAbegv7E/9nn81KtVDRswelwqmGMSDkEhvK7mngFxZDVa1Dim2P4uvog2kna8BAv2YiLZtoRxUYEezOoCWz2pgeX6OmFwR9sYlTmYG4IR/wq4dIUEYoI86Aqe0WPn4rdS0VuApvM41LMS3jk4JcIRN2nawbqT/0hV4Xk81kOwYsT4iIULUVdHha8b03nr03o0lnLTtUmfs9Wg+VyedWIwmg2CQQ92BwVsrmMNpB7dtt524O72La1G48zhyF2yEaOSqVMpeGiWBaWfYBgqIto6wDjo3n+5q+/xbe/Xdd1h83mplS00Wg68QfEfbBKtVokGvDjF+35IuR+M2ys/e0i833p10ufXytSTQcu0yroDU9OgwWVhdsUS1s3Dlue7dvhIx+5h8ENfkrpEWWE+zqjyPK+Gp/g4vkpNTG79a4HqcbDfPovv8uXv5ygtdVGqeKiXKsTCAc0q1zISDL9yQ5dwAmnO0g2L1fd0oT9OkPdAktfo8Ppe7vIdniNqb7ERbG9Ye3rD5Ppbp7Sl34t0K1+75uIcq+tM3BSkPdOzHycNlXuNGuiujAI+tyEAyIxbeD1SIyx7FZFP+/E6wso9J4rpHAFhOplYDaEOOvWom6X9aFNViV1SuK37rXrHl4MciTmNJmoEAkJqVIm2jwed5NSusngSvjlD+zmjrvEpXEW05bFFmunls9QN4sEYj4IuKBiQsoFZT+1vIvPf+G79K6Ft37oQ4ydX+Bjv/U4rxyBaCCKrSE/W0Ulq7JXl6lVQAQRbAjJyuEq6/spZlyXLsmuOk2+2CQaa9fksnNXrhD02ymUmgQDNu44dCdOu4drV0dJlhuMZMX4xEKcrDRHORdcVkC5vEjikie/rtaxOZyERE5XbxDy+BhYFiZon2Xo4jHdgopkb92GNfQuX6EFXSSPN0aGGR6d1LXRyhXLqFfKJOJJbTpEPdMec7N+7To6e7qZW1jg8tA14inRolvfVs5zue5iYRt3332IWNTL5MRVFhYmGL5uEPRYEk95qoOro7jcfkLhGD3LVlBr2Hjp6CnOnJ+1ms/FdYJTzgoLd9fVoTQNdXFtdMK6tcvo6oyRmJ9hZiqh5NFwEB559z1EQjJdu2iLhajWCronv3htnOnZFOfPXSOVKGr0biqRplwx6V8eoa+/HbfHJBT2kkom1a8gFu0gmy4xMp1iaDr/wwV935/8tVnPpOh2NDGmxhh56Qe48yk6/B6yiQQ2p1MndJEZvTahS+O+mIZmFfSf+izW/8Dq1ax8bmsSt4q5dDqCaArNX9zYVGJkCMHNYghLF2WTQ9hoCq+Le97cy2Mf2k778goNV4aRiau0dXYQjQlRSJyawpALUs97ePwfv81999xGpB9K8Txf+9Y433wyxcSENZFEo05m5xt4/UEcLp+uHFSAIzfoInnLms6tkq5ptIsQ7s1e4kuwukzlSwX+Zra7upo5DSr2qrUbEmi+WkcSFQ/scfP2t25j7ZZukNADYWqLgYuni4mRKn/xl0/y1L9Yxcbh8OJyehRalsomRBKZUmUSFci5VBBvYpHKWTaFMskK/0CIhbVSmfaoi0K1Th43ttblRFZtxdm9hoWGn8lME1/LMgx82HHjMl24myYOiZgUApDZoOK14zJzeBJXsE2fJZS5TouZ0/CeUqVB2emj4pCHxFWauMwyHrOId1HLLxlFhrpc/fQfUi4cDpeaTCwZEMnPbDnGWasZJQJoMy3eANaE8PqUaHnBC3wXCAg870OSB4OhIKGwj3wxTihgUC0b7Njm5O0P7mfzhk6NSRc70ko6idPbQiZfp613JdiCDF2c4DN//yRPfNNiTqdT8nN5tOBLw1AXJzmPA4/sFasVAmIKIiz1H7MDlj9bun6WmsOb4WOH6cBliHNj/fWCLtaxujds4HA0+KUP9PHenz+AURwlnZymrX8VwhCqp29w9tKUDlf/i7b3gLLrvs8Dv9tfL9MHGGDQCYAkCAIECFYV0iIpUpYly5Zly5Yt2Ylc1o6zVrK7TuL1xiVex3JiJ7Zj2cd23NZOXCSqS6RISCTFjkKiDoAZYHp5vd2+5/v97xsMIWo3Uo6G550Zzgxm3rz7v7/6lSN3vR1RdxyP/8Nr+M1fP4mAY3S+roEmTk/UoGb44jnlvcfOVXbOBBpZaYSyNrkeBPoF/sb0fj2dJ3oGoq7F6YRC6n+7bxtH6BunF/2PuYvcWBBt/B7OizRHsRwYiegVz1kBaVqh58o42DZNWfvx53CyIzqJcl0sGHaAXrAicYOJnMpv7NTpI28KOFZDp1PD0FAJK6v0ZifH2Ua37SGfGxB8khf3kE4bcBsBDt2Wwc/+3IPYc8BBp3sGmQJlDvKyeI41V6YicdQWoJWp09GsDBhFTO9RxvsAACAASURBVD/3HJ5+aQY3HRzBLYffhT/8xHH87m9fRDlXFp0JXWNCb0ieFXl+iqN008KNHhiNUB4s4K67H8LJU1cwdXkFcwtVEV3xEcKPeti6fTNWKysYJK0xNDB7dRm+p+MHf+KjyO/aCbM0CN1Oi/vkzPwaFlcbsqqUQrbVRcZKIerSqdBDOW0LyZErvbxeR33mOC6ePiM4A4rEDA44uOuue9FotgX/c/bsWaxUmijnbezatQO16hquXV2RqQL7us2jadyy/xbY6QzOX7iIK1fn17XSubdmjOSZ3bqlhAcfuB+XLp3B8aemQKIOB1R7dwFDg0zkKbz9gXeA2Ai2HX5kCHXsL//673BppiODZGH1EkZipxH0nWLYjpgK58Xns3P7KDaNDWJ+9orgC3ie7r17Mx577B2YuvA68pkU0ikTmYwl+/mZhSpefPk1LC7U4NhpNOpdylrApobI9ixGRkvodmuYmBiXaUm92kQ6lUet2kZk5vHyhSVptvtv2u3/9rfjsm3Cqa9i8dUXUX39FQzCR9EAaitrMB3uZr9zCZ0RRVEMOCZV4AEmdVbMomfCPawAyaiKpF5QfoGdlO1FGNdSKGW6+MA/2YG3PDIJayjA9OWTQsnJDWSV0lZxDP480FjTcfxLL+OdDz8Ap9TA8mILP/GTLwkAjl0Kb0zDtBCGjmiMa7qpQG8MZ5SpTMRKVEeheMIKxp2ErhsoR3yqfO7fbL8XcvdpUetdYiy4orMCgLTTwwdKOHRoC+68exsyBVM4lifOzONLT17Asy9Usbym9jkxnyMDU0yaSfKI6FqnxHkiioWQeEfEOwOKqfbYBH9wPBvbOppE8ufGMbL3Thx6xwfw3MVVnJ7rIDWyA6vzNehDowL6cNt1DBds3Lp7EuMDWdm5vXpxFkFzDYXaRSy88GnsMNbgNGfFcz2TNdEITXQ1Rx4y6ot7SMVdpGNfEmyP4CIBFH3rb32Wdj+Z9NcgGztBBcKiGFC/W0xQz9KxURjJEw10Wt1GBLlkimi1Oui5LkaGy6LSFngd6Wh2bgPuProdx47swe4dI9A5I40sUQm8NruEp4+/iC98eQpnzqq/pVTWUasSpJeVUawA8+BC02jxSX1+dudpaNSzT8BcG4s+ddSVnO3Gt/55MiMDUd3H2PAQlhvX0PZjDIyOoUpVxCDC4cPAL/7SvRgfp68A5dQoqzWEqLmKqbnXsdICbrrjftiZPfjc4yfwe7/7EuamuZOkCIwjTlK5nOpC+BQYNkhBJPyBSZ/dnl2whafQn6rKtSCVVVgMhhI5lBNIUK0uZ10WaYLDCeFEPaFvfrO3je55UkZv6LTVv/k2uwnhyJOPzecqskqCR+F9o1aKCvzLAlF2wH02BiV2k9UfPd0Z6IW2ylWkYDU4GWGnzi5dg+9RAjqBiSWUSbVkVvyOXhTAIZWs7uPoHRn8+r/7IeS2uZg793lsvnkSCJQ2O89pQCW7uCWYBVOjsVJWEa99DV/6uyew1tLx/g/+73jq+Az++c//BTJ2Hl6X+CHieHroJeN1yj3rZkkAcqPbMjh23zH8yZ/+HRaXXFyaXsBv/vZ/xsd/6+OiPf/jP/MRfOjDP4zPffHTYjKyvFSTx9Ytu/Ezv/AxKoZT9w8rMXD6bA3PvXQeJ1+fFm9xz6OtrQu3XkepmEU5a8L0m0jpPuqr89Bbs6idfwpFo4vlFdqKKg74ju3bcdttB/HC15/HzMy8CAlt3jSGXC6Ly9OXJd5WG0o7/cih/VLUc6x+lU51SzWJxpQPJvOHHx88MI4f+/AP4cknviCmVOVSHlenL2NsZAB3HjqA3Tt3ose1pRch1ixRX6w1e/j7T34WX3zizDrYT+UfAQisx39BV8VqpE9FxlyWFrYBuvRaICASlJw9gAO33AS328D87FVkMynUahWMjW/BK6cvYY7CTWse1irAYJmMiP0oFfPI5VJS/Dcaa6IlT74/ue8sGKlhQQ2N6ZUumq5ySJS74dCv/m6cZZVRX0XlzAnUzpxA3m2joEfoNmrQmeC+YyN38ahZT+h8YUyRVqX8nhqT0mIwCEOEEdMqd/laMkqJYbkB0tUOhmhe8N4sfuwn3wJjLERj4QzcoIXhTYPw/Qas0jjQLuDV5y/j6uUa7rnnLgxtz+Dsyav42Z87gUZT4YPEhlPLinwl5VA5BZAZtYjf94kYxBFssIxNBHb6weZbSUuhHiIw1ciOFRm93UkjYuwdLGjYNO4gW+pJc04FLFLCpq8Bq/SQIdqYToliKMFETrlGE0ZEnX0++Dkeeiot+IhCBhaODPm6qirdNYF6uoSeM4iR7beiZw0jLm7Hqp9HccstiDLDGN++B+cuXcLylXOA4WPbnk3YsXUIoVfHynIVM7MddJeXcXAohnfpOejXXka0fBE5eDJYCCzuzx24vM6aBovI66iHdOxJABTC2Lfph66Gun3o1Ybwvt6F93vEBLKf5MU+Kl4iuKmMPgQgReMdM4VOx4PvBcik0ohpW+m2hKNKitOmEWB81MDggI1U2kZ5eDOmry3g3IUqaPIkkgkcfQfK8CoS/XIGeT5P/s3kiSvQEju2yBNbluu4ig2gyT7C/cadcH/iY4QaHFdDOVdEvVOXe8PJ5rFWW8L4JkVV+/4P7obvXobv+sjQE90ewrlnn8ZSs45D9x+FNfIY/uvfvIw//sQnMXWBuAobKassgUMXi1NPcA8cR5tcn5NmR690GS/r6BFAySldsiKV1ExGDCd6xEeIsRHvI6ZtdfCEbEgqGTEzQTcRqXrzO2cjhuBGjv7/fEKP4RtK1li0EjkplPtGJXXejrx/1GSOQFwWNoROJ6sc4nk4+k3Cex/Br9QuCZLT4NgJrU/ZRyauCKoQ4WvjsqAg0ydoY9sW4CM/cRR33TeCdu88smUHzRZ18TNIyR6dv7elZskeZZqpgbAADE5g6oUrePL4Et73Az8FLxjHh37kX2P2GmTMG1J4nK+3nYKRyiHm1Cwy0Yl6eOtj9+DK3FV85emX8PKJ85icHJdI90u/8UfIFLN420Nvw77tYzh97Sq2bdkqqYzlN53KKVPxpePPoNH1MDNfx9mpJZy/UkFAAogzAGTLElhz5Txaa7NAawEPP3QXlq6exZmTz8JdvARMv6ZWq9RL4KTeo8GJgbfffz+uXLqEhfk51Johdm4blj35V5/5GlodX1wDieu8/66jaDXaaDTaWF5ZwwqX3Rvetk+m8b73fTfe/vZ7UK+tysqJdq+8VoOlIpYXZuXwtjs9jG3eKhTdq3PLOPHaefzj45/H7Dzjc7L+X0/o/fivknn/uqdsmgHxvqCHiCtTLAIs/8lPPIStE8NoN6tYmJtDJp0SIRs/1PD5L52Tn8/VHGuD3Tftxlvuvw/j42OS1C9fnkK73cLU1BROvnoK8/NqEsA6kxK0nplH243R7XbFZ0M7+Gu/H2udJlKNNXgzU2iePwWzvooCZQBc8u6SJPodAcWpG10aEI5gKeEnYLdkh64rlTeiCoX2ZBBYRXkAXcaXpuci06ojowXYtR/45//yGHbuowvQIhYXLmBs5ziQF687wC3iy598HqXyVty071bkR7P4b//PU/j4v18Wq1TpQKhNGLGAUJeIqPpIFI762xN14/d51Wrsfr1DfzMAzjfTEpegLOwBOo51YZs+spYNrZeHW48RexEc24VBSUtNjaPIf2SHYzg5OPkYRkZDrdOSgp/jV5XILZjkXq4HJkURo5pRrJM3EklRTxRo00mjN3knjLF92L3vEKZmVuDGeRy992HxOD/+wgqW6i1cmL6MZnUR+kAWg2N51p+oN1YQtYgSymHvxBZ8+J3HMPPs4zj+V/8R7twZbC2mUVmal4qXwDefiVs6Hw5oA9gxbyrSrTgF+fbMWda3tP3JSJKw+x36BptgmaSoq0pkc0JzIzKe+68oRDabRjqVgtfz4Lt0AaNMJXeqZEpw40LPw65IQnKKxH2fSLHHKrCxIGS0I/6Cnw8jSrkaYtojlAOubsIudC2Qf8tgxITe67DGeiMTYmNAIr2xz6PeyElnojNCrsIN2Jot+z7dNOGHLhqtFu65H/hffv4ubD4Qo7v4GtIUwilPYnW6jrNXpjG6vYg9R74Pf/tEAX/4Fy/hpZdewdDQMLIsCFbW4HVdFGgf6nowuaoJ1JrFIBaDgjCaBtvwoYWVvtiAwjLIWCGZpGkGvIBnL+nQ5b0it/XNt7kCerO3jaDAN9uNX/83/zMdeoSQXgtcp4la34YHTwp9rG2OrFVM0pPinlRbThi4w+VDNCkS7JcYDcVqYsZKx9CVgqQkc+V5ozp8iatqj+EFHRE1onrZg++w8f4fvAOloTZa3Spy5S1K7ElnDOogjuoiCaz7VHfUgDxh9wGWLlbxxFcW8cijH4JubMMPfuCXMTdHQJ8G19cQGQZiO4uelkYntKGlBmCVBjCycwKupuHn/td/idvv2IvPfPEEri6uID84hOVaFS+dOoGtO7dhubKGzVu24NL0NPbvvwW3HzqMtGWjtrgAy0jBjdNYrPi4MFPB2UuLMrYHvSAow0n/9nyElFbFI2+7FQszJ+C3F/HCX/+FrKOk3fZd2LksvFodI6Us7jlyGJcvnMe16SUMDKRw5M6j8OMYn/rcV+V1S+V0TG7Zgt1btmJtcQUryxWZrFES1mM1zaSnAXcc2Yxf+qV/IQU0Hf1ajSZq1RqKhTKajYbQkIVuyImmYePCpat44ZVTuDQ9h7PnK+sUPLnE64MydY4VrqtP0dQEcMzYwA6dkuV827ndwE999EMwdA+dVg3Li4si7UwBp8uXr2HqSgO5vIWhoUHBPW3avAl3HDks0wjGKTlDhoWZ6Wt45pmv48L5a1Io8Lk0OoCZy6JNlkGPFt0xtL2//J/j3toKMq0KUrVl9C6fRbQ0i1zswRRqQ/gdpK0pTXW5ecm3lYSuRtvcp0tVadlqrKzb0AiwsFOC6gx4AYIesn4DRriCchn40If24JFH9iCVrWFx5mUBI2Q2DaO3XEe3m8arpxZx+OjbUBzfidXlVfz7j/8jPvO4Cg1qJGojCg1xCFU0Od6G/YQuzipqzi1CKX2xmfVFgPycG5P6xoR+49e4r4n1DLygJ85aKcuBFQ0idolStkQUJowX4NMNillbo5tbGZqpIdRr8NCCR2Sg6ANQX18lcknuEpyYVGgQQ892HRrBcnqEWM0WUU0N41JuPzLbDuHgwTswN7uCWq2L0dFJTO7Yi9fOXUSXKwPHRuTo6EQu/E4VyJrYftvNOHLwEP72d/4Cg5ksHj5yExZOPY3Lz3wK7tw5lPUe2iuLKOSIgmYhkoyOKUokwjwURVFdyrc7NpU68IZ4Lv+bdFcbB7IcuUsiT8bYTBKhbsIzM8LhHhkuIZu2sLa8gMD15ObsNrrQIwuWYcOUosFHQH97IqHFgx0yJisUgUKZ55KOVT10utwfGnDEtMZIAn8IS/eRtgMU8/RMppRxGrVqoChNrivc24AJkONbaWa/UYFxIwWS19jm60o0XMyFTQzXW0MmG+O731PAh378bsC8jDisQBvbgdqVCp58dgoH7nwbdh07iq++0MIv/0EFV1YGUCimMDCYk+6+Ua+IGEfkhdB87kVCRB0XmuvC4AonoMJaB7pfQ8FpwohJqUkyWn8MLq8XW1gFZlVf7zNU1OfYaJpOar1vvfH+2Pj/32xt9a1MxG78Xrq9RbriO6tz09fmVsmYn6NRiZoYquut8f6JubIKlZkO0tC4surz3/v1vRxMjtzZVStNDXU1+7FNCYLERKTpnH40BY3+rneb+OCP3Il0oY5qfRnlgW1SFGsWgZceNJMjPP6YvPpz9C4WT76G5ZUY2fxu7Lzlu/HVL5zFv/jYZ6XrowiO6I5nbLhmGquuAd8axPb9d2P/4XvgGyZuv/NOPPjwfvz9p0/iqWeewy2H78C+g4fRdEPUOi6ef+UkXj55GoeO3IFMPouxTWMIIg/XLkxh1MnAiLgStFHtxFiseViqdVBt9RBT571MetpW7NtRwqZyiJ3jNuqLZ7F52MFf/dlf4skvn0D99UtKyo68tg6pfhoO79uNK+fPot0KcfTwXui2g3OXr2CN6zDurw0D+2+9FQOWgV69icWFFTRqLaVTomZB8jJ97/fcjl//9X+FhYUr8NwOOq0OUnYGhVwJV6avoef64oZHe9NXTryGJ57+GmZm6QKo3OHkCG88OAl+Sn1KySapa0sMU6JVIi2nut53HR3Dj/zwe7G8dEWmffVqVRoF3w1x/vwVtNpc+WVRKuWlGJ/cvhWHDx8Sx7hmo41SaQhBoOHa1UW88sopTE3NoNf1EUUs1GIEZkrog4wfPn1PJv6P/xC3lxdQdFsYcJuIrk7BX5hByuvAQQTXp5vLd0ZYZn0IJSNStp/krpLiokohGdE6GYSsUK2M+HZrdhaRYSOIuUfvwestwYgqGB2IcPeRMfz0T7wVm4bb6FROo7Z6GY5lot3yECEHJzuO8R23o+dm8OnPvYA//KPTmJ4mV1XZn5ISwM5MMHAc/cs4jlJbySfVHaSSuSR0hcTv79DfrEPfGIg2AngU7ciCZdJFh0mZfnaMeMor3TJI0eBulzBzBgUGFhoumIhi6gNU4Udd6BTGEKqf0geQ7Y4o+klZpAoiw5JO2IcJj5MW3YJmp9DIjKO3822o9VKwiyVsGt+E3dt24MzrZ7C8tCLWlqx2hzdvRrpYxEqzjm6tIioZwzt3YOv4ZixcuIz5k68CXg1pdxUHt+QRLF9C6+oZ2G4NYbsCI0ysdglUU2LeavG4Lqf77YVlvoIRdQD6JUGCzuzn+Dfu1FXAZlLvy/MGehodYwBaKoPN4wXYhoeFqxcQ9trIOg68tgeDaH6ONpNwHMl5oAcxeTMUJsnD9wMpynyxaOKqxoRuKNGRoMciVY0pcykDA6zGy2nR7c6m02g2Pam4eUNybMYHEztVx0RHwaTSYZSIEV1nekiuZ4Fi0liFzn9Z8VG3rSbuODyA97x3D/bdNYqodgZ63hBP81fPzaOjj+POt30Ay40MfuX3voanLmxD29yJQtFBEHdRa6ygWFIMkdpaFVqgwW+5CDs9odelqJsedNFr1RC0l2CHSzDjltozS5ITJrwap8cRHNIE+bHc35SpVZM4Tkz4WZ5LTt/6xfCNSP+NwkzfeEreiC34lk+RYChEfSS5hdU9o+Y4StWEz4eTOsoJWxa7Jf4WJSHMYo3MD75XanUbJIaFuaCLzaewlZO9hBI4Ut8rI/dQQzptwutUZX/60z+zCw9/zz50WucQwkW+tB3iaiIkbhLKq/QtRdzWZI2ysjqHNkdEKGLPgQfh1cv4lV/+U3z6UwGGhoF6W5xbJf8H2Rxa9oA4vd1y53fj8NEHsW/3fvTcLp5+9im8cOJFnDz3Oo695W2YW21i665bERlFxEYeK7U2cqUSllYXsbQ6h7hLBpSNMbsoWgSdAGiHGnzDgZ5KI5XLIZU2sW/XBD78wU10a8ZQCthhiJ2RiMHOdhtYwxCee+kKLp9+BYsXX8crT34O3cWrGMmYWJq+Sgo+Hvyu+xDoJl55/RyWWl3E/HvTOWzZswuDsYt0HGF5sYLF+aXE1EsxGyhx/9GffAzvfOQ+zM1NyeqRL325MCQCLbV6Fy03xtmL0zh/cQqnz1wQvXuJ6FybqeY9QUip03VjTGFulJhCX/jEf0RpbVABELjv3i14+OF7MXvtPAq5FNyOK8ncNtKoVptYWiJi34dpa9CNCDffug93HLkD7XYHi0trKOSHMDOziDNnLuPixatYXKwrpcKUhmyuAI0rzTBMmoEA2sAv/FbcW13GYNjFKBHh89Pw56dhdRrQfPqxsoL9zki/qjHGdXoLE1JftEWNpHUYToYDWtn7cGQEO4fIYPChWEmADmrwvSoGUxrGiz189IeP4O6DOWydJJF6DkplIUfSMDC4Fa3ZBr7+0iz+7M+fw3MvqGmWZTuwzLQk8zhMgj5vdpAyx6VoYuQr8YN3Rz+h83uZjFUNd+OOr4963xis3oDK5SGgAIhhQTdZWXqSpOkYRFMJ08hAi2jXxj04QW4Mlq6MbwxdacizSlMJjR7AgTykOeKUl9WlYcHTU3CRRi9OIzCLsLJDyJbHEJa2Yj69FelNuwS80223cOTw7bhyeQqzF86rRQ0ldwtFGJYDzXJQHh5BJl/AFYrdv/IqMDCAgR2TmBgq4MKrz2CYa4LmHLpzZ2G2FlDSO7DDNkyq4MScOPCoq6KCV1vnz/+WI3FSH8u57E9O+qyDb7zxeKPpid4Bd9n9EbanF9B1tsIpDGCgpCNyV7C2eAFRr46sZQgtMvYM8WwPArUP5qSDe/eAGIEwRNrMiteAF3RFRY1GLQQPka0Y+jEyLESpCBhGAnwspHQUMjpyKVrWanCcNEyD0xjlFsfzwWSuuvVAEjzf9zt4IvpZ//GNnRfLQK5i0lZeeMoDRbrF7cP7vvc26GUXqF8DdA8vvn4aYXoYxx75MC4vZPEf/uDreOpUjLXMEVQxJNa4buCJw5qeSaFULogNMAUyQrpyeC7Suo4ctfKJBmi3EXQrcOszoq4Xs2jjaCtwxVqZRRzFg6IuHeU4pg/EIEN28ZLweX9RBTvxqtoACtxYGPdfk/4ReWPRnMy637Bb+VYOU1+xMGkgkmTeB1vKaxzyvqI2gSYAOTGAoTiRZHsLOvIq+kthwH0q44Wye1NFgbGe1JW/vALZsstnLAkjerZb8NqLGBkG/tnPH8I979wBr/66SJ0it0USZrfTQM+tIgxXZf1jhClpQDg6KO+6TWhsS/MaPvv4Cfz1X1wSnjbPhZ0H1npAnVGMiaw8CQxsQ2ZsH4YHJ1AMNSxdvSLOe1eXprE4c1GNwLfuRWrLLei5eQyM70Wl7gH1hvIuyFIVsar0W1e6Ql80MhnENnUJE0dGUbMhXcLF4YM3IRPUcfvOMdy5ZwKTA2mM5iwsexbOoIivnlrC5ZMvoHL5LDpXz8PprMFormJ1Zgrd+hr233wznEIZx597UQ59dt+tuP+hR3HuxMvoTp1CUYsloVNBTunCEbEDbNuaxic+8RvwvQoqa9dQLhWghTrq1RYqKy0EsYOnvn4KTz3zEpZoaplM/FhfcrBCbA3pihsniH1jrv4pk8Ep460IC4n5t4zcRTwLwOHDQ3jLWw6i2VhEsZBF7MewdBtppyiTAv781dVl+GEHYexi67YJbN22FTNXZ3H16iJazQBXppcwO1tBpxOh50bodljoG8jmcrDTjnTzjBECwC597D/GQb2CkdjDaNSFuXgV4eIM4toK/GZNHF6+c+Ys5P1y9KqQyKqz7BfMugT/mMlbdxAaaWhOAXq6CD2VR6w76JmAvbmARqsGq+MjGy7jtsk2vuvOMh44WsamIuttVrd0wmpire7jqedex9PPzOKZZ4EOOZkZU8Z+VIyi2D4TpyO8OGrG90QUgmCY9TfZjTGhM6zxlmViVfKcG3edG/edb5bQGZi4bwtcRYGhgE9kdBBaHgt+KehJo47drDiYaSF3dl3hFnM3RMUlVoWGRj9sBhpKwLnQzK7EF/4MYmFa5J1bOfj2EHxjGIE9Bis3gXRpC/TiKGZaPbzrAx8QlaV/+NQ/oO11EVXXZMFrDg7CMukq5CEk2CTWMbljN/bs3IN2nZKYU1g9fwlHH30Ub73vJjzx2a/g8mtfR8ZfQxlV9OZeh92eRSaowYo6MmNlGJNpgW4rYZSgLx36rQTifkKn6lWS0OVFvn7r9bnN8jqrzbmqpOWhdL1dvYyweACp0gi0aA2d+jSi7hw0vwKdlrvchVPSMiTAiyh9C7FlyOWn2hZrUWpREzwnoCUzhkvdAyKbGRBiE4V0UfgumhvCisR9HrZGVAETINXWTEmc9H3OZDIiYLJRXZCJnB06b9Z+ohfNcN9HTwOqOnEUPWTtjHCoCdz70A9tx/vedzegN9FdWcZKYxmL7RVsvfUIshN34vf/7BT++M+XEJaPYomofpPj2wxgUqfeAer02o6BsWIf/gQDPVi0NqUQS2RD4x6WlUXchBb1xNcdPqlJPeh+F2bYhRO58OrL8t4KezBDFwYfkS9+29e7VVXY3/jYWCT376GN79UFvz4h+1ZPUD/WyCYt2esnJcK6tgZ9INTz6Bu/JB9LFOduO63ufZ1+8zSKoTdFP6bx7NA5UjD06yNZNQLkpMKGEQ8ICdpCHdl0F499dxbf9/6DyJfb0lCsrIRwfR0+Cyajh0zaRSHriOkIDKq1aQjCUVw4DTz15Wl8+XOnsbISYXBER8uNkB5Ioeo5qEVj6OUmEQztRK8wgLoZiQ7tYLOBIlyMbS1guT6PqReOA6ObsP/ed+LiNI13NiOV2wYYA0LptOgTkY3Qbs1SBB96elh82yOLeCCpgKXgZWtNdPqOTUNYu3IBExkbo5aOTKeF7sIsjE4bx6fmUH7vP8VML0bab+LA5gH8wAPH8NDhTSjRnbFRxS/87E+j2Wyi0nFxaXEVxa278I73/gCOvf1h/P2f/wkufunv4K8s4MrUVblHCk5WCh/OTO49uh3/5l//JJYWL8L3atg0Niwx89LFGbidGOem5vHfP/MilhvJWD2Rde2bTDpUkKRU4vrbRqdN1bmvj+NjpRSoLMBV48UTsu8mB9/14FGxMGai93s+hsqj0qRxUjAyPCQCQzACuH4blsNr7ePVk6dxbXYZp07VxeWOfHrbTsGx8wLY9gOlhMozIhTdRH1UG/nY78RRq4khLcAwNWiXriKgIcDaAtprizCErsU9ugqWDJR9FCj/pEhnpd03Y1gfdvaJXNermzfsHpIuil+VcTNzUixKZxQf6f8eLTZh6BmE9Ky2ikBuCHFpFHFhEH4mDy/lYGz3NmWA0vCQjxuYO/tZ3LwlwoFJYNdoGmO5EoJWBzNXpnD+3DQuXgKuXVXJcmR8EmvtJZjUe4wNQTbz7+OoEa25kAAAIABJREFUW/y8GaAE7qq8clXZwX1ZYs0oVB4mfOKeLOmGQ9OWlQDBe4L2TfTfGcAYyMzQXw9oUsVTKYte87T7jNoym6UyqOgiJ/eGHmal9rOMELbVlRhGjFbos3MYAjSO1QN5RKaPgB2kocE16KxEFZBh6LkJhPYIenEZnlZEZJSEQ0ztRDPjoNltI1xagL5tCyIitWwLVj4Hnzz2dBaRG8BfXFETj2wBuTQFd0wUhzdh/rXXkdk6gdhrIe5VkUUT42kf3fnXEa1OIRtW4RDrEDE58SyRe24qEJJ/XQv8GwJyshD/xsEqNfTVBovcdu6uObYlqrpv18Ixr0GLTOE5J4NUfp+eXB/DgWcMwho+gExxCK3qDBqrF5GzWtD9KoJ2T0Z2BDVTKISBW6VhqrFFKnhBQ1pPCUiJO8WQ32xQnpFiQSYM4kP47zmJJ4BNN5A2NdgUSop8aJELTfaxide3gO10ZNIZKRLoHDc6NKjAVDyi/L2hD9ejkp2HLv8/lcHC2opQeNxeS37W+7/PwQ+9/wEZ0V65OI3Z1VXsPXYUwzfdiT/+x5P4vb88h5XGMRhDt6NTMFELI3hrPGxlpIYn0aN3cGVZwEzI8skntDfeZ51QzXANuns5KJZJcfMQBx5iGnl7XdmxG0zgQRcZ7ocDfq4LeB3EFECitgSdw/g99A3ga7DuhKfG1v2H9O/yNa4uEpqoiBKpU3EjhuLNk/qbj+b7HbS6rxMoZRLC+jriMo0XHEACgBIchlKmY2HIKYx0IWYo9x/bMuIr+gC4NGOJ+MCTzWGJnkdoGAgpbBQ5cLwcepUKSjmyQpaxexfwTz+6G4fuGEezXUG1EsJOl5HJDyBTKErXSHGR2pqPSsPH5fkVfPozL2P2cgpLswYaFQOl8oCAaWMrQItOk/lN0Iv7oQ3sgjG2E8boCNxsBN2tY6vbRS5sI1My8ad//ccIoh7Gdt2EX/3NP8BLJ67hmeev4NxUBZYzDM1KocO1bERB+ra6RlFKcE16imh9X4o60ZolToeHPmjB6VSxbyALs7qK+w8cxNe+9CTOv3YBdaMIvP09wJbt2FzOYs9oAe996xHcty+FdAwUkpzTaAdwNRNhCrhWBf7+C09j+/6D2D1RxGufexzTJ17EKy+dlCYnbRm48PrLSOttvPexe/Hog7fDpAyvW5P1T68b4MzrU5TVwh/96RexWJMBCMoDKaxUlN5CjlLc7S4iZtHEfrmfvvvsh/6eb73VIxBSErohCZ1TAp6d7ZMa3vM9D2DLRBn1ygqa9Tq2bdmBZp3iQmVs2TyBVqsBy9bQaNcwvzSPc+cv4Knjc4LPIZWaRCUpHgjSdKiRURbTMlrOtsTeXJUVwoo59Mt/Eq/Nz8GrrGJAi1CMugiWZ9FdmkHUWoXNrjB2xeKT1B462Cg1JAe6HiIMKmrk0N81SKeaGHGsQwOSb0iSYn8pYUaaoHRDhOhYPnpWAM9So2QzAGxfR8kcQBhmoWU3Qd+0G53N21EfHkd7dAxWaQiNxVU4EWVPNGR0KsK1kUUDjreKlFfH9MmXEdWW4FfmoXXqyMRqauSQ9U197agnIAr1ilx3ZpLdnU797UAsVJVDmCEOXbIlFBBaDIPe4OkselYOdTjwckMwhzbDd3JoehT3oM92F5bbQNZvoRi0kAmasN0GAt9DTwB+vDeElQpTUz7WSRG/jqSVOMPALsAcFeAjzUHTd+AbacSmjdhOIXAy8K0MfDuHnplFBymYhRGkS+O49Y57RRnruedfAShIQ+nSmKMaVeUVyiW0Om1EtZrSuyRaq9mEs3lCYlZvZVWegJMvIAoodxkqV4ZCSYSvnWwK9x07hKC5iq998ZPCLy3ETdi9NRjtZWidVRheU8bvJndMjIOMyILeVw5oRGqqMY2KrOvXZsMZk/V7svYUQSrdhqun4espBOS0c3dLalzQQj52he3DqQYnFyS1tLQ8UJpAanAL8oMTaDSbaFXmEbRWYAUNOHFHOkydxVeSC+TaM6hotIBV43c+C+qwrzMdtPXSNjnpGmLarfI2pwmLbgi4jhK0RHezWI5oWC5qgtS9lh2J6F5rQQgjooezCcdQJiJUsKOBRiqbhplyZFTfqrRlLVRrzcANY9xyEHjksZ3YtXcAftDGhStzuPnYw0BxD/7miSv4xKemcHphEG76KJCeRJ3alOIIaEHPlZBysgiiCJ5oawbChuBuXjpw7pKtlAQt0tpi0kMYAjOOMAQoZkRKkM+WImKhFiFLNyA63VHrO/Dk6zzrvEbpsId8e1ndCwEDIMfb7Fw9oQrGfhtpGubwvLBD5fcELswohGVw52iiTSbCRi3rGzn7ciX6Cf2NiZ1FIHXkr//7jV/fIEC0vhZUP6uvR0GFv5SwEGK41GkwSYNTqy7hsrOrAsGROehOAb5dQDdTQieVRyXW4bdDjAcO8rStDueghVMYLvk4dgT4nncdws13HwQdQSItj4WKjpPnqjh9sYnL13xcmw+xtNbBWqsiMSkOc7K+i4nBYdw1QvF2KI+OIrTS0HNDKG2exNb9t2Lvodux69YcJlPKz30IQDWmzsUy2p6Hyd0TKOfUvfLlpxt45eQFvPb6JRHgYWETUpSe+0kC+nrkm3Er7sNKOfDJJ6OK2vAI4DZQ8tdgLl/AJFbxzrtug9fq4NNfeBrn5jsIOxbw9ncjO7ENhZSBbn1ZdC4euO8oDh3YJ/dHJpPGwAiNloAGgM9/bQEvnjqD3TcfxG37B7E5BTGH2jEBLj9kzP1bv/MJ/Pnv/Ro+/m9+FgNaFWgsYOtgAdcuX8bqahMnTl/Err2H8KUnn8XLp5Yl+hMFT4B2i/KWICU1gxbNPtZXqskiJglPfUwNJ4Q0SCJDSoo7xjQJXVw5AJMTBn7sR9+HjEO6XBdut42J8U34yhNP4eBthzAxsRXVWh2Oo6SEn/36i3jiyZOiM0LdEOL/+jhs7tntVBomqZQsCBFjeaGGcl4X+WoZue/72B/E1aUluLUaCnqMXNhDVFlAUJmF2VuDEzZh0YOPFXjIKpXjZv71vIjszukxHii1uP7yNgE8JSQNNZpO7hXVfav8SYUsJ6IwRYyOnSR0WymzWZEGO7Bh+xlEtIYsbEG8aQ/qm3agOjKBxsgojHwZ4dRVUFs3m0ohw64SIYJWHV51GVFjFagvwWqvyiPF7jFsIR11YLCSDHqwbKKvldJYFCiLzTegIGgIo2A+KqkzmLOw4YWjMIbbFeBexy6iahbQLW2BOb4LXm4EzchAtlBAxK6lVYXVWkGquQS7tQyzsyaftwtFYRKo3SOZBeq9zio3iETQhK+ZrN8k95Hjq7p/SWCpMpqBAZfXJV2CXRpDnBlCW8+iGVroBAbs8iiy5RHsP3A7uq6HV0+cEvc6eVtbVlJKhgGnWITb6Ygfq1YsqoBNYFY+r0Y6dG1Q4ulCtxkYGkG748G9ek2IlOM7JrFnxyTMyMf0+dOI2hXctGUI3tosmvMX0Jy/BJ/nym8hYwRIE9Dme6K3L4FS+Dz9WYhKmFzJSC++QUlNwip3kcLqiCWh9/SMFDZM6MQapKIO0kETeb6mCWuB0+SWVULTHkZQ2oZMeZiaUPBaVXQbawjbddgcFVNvPuxB53Ugz5RYRZkqMAGopK6AXFQ7477s/1/pbCM6ff1jEVJSACkNlqxghAfNB2mZ/Bt9ejkHgtVgjclpEuV96QFgwcCtkzfBay+hMNjCtt0mduw1sO+2EVgTXMWQ1rQNS8spfOWkh08/X8ezUxYWgy3wszuhO0PwqgRZEeinwcxkZNzPwNAXRJLrThoQrxENZVigctLBz/GxzsNKWttEmovKav2f1V8ZyIhQxvTqGtuhi7JbQyroJOI1TOoC3YSje0jpHrzmCnS3CXRr0HoNGJRmDXrrcrk0/ulrWau99vUEfn1euDGpX+/h+e+UljxH4teT+bqAVFI2rhsxbZjT8aewmMtQM5T+aqaOnqnBMzgtUsI05OybgSaAW80pwc8Oolcah1ceRz1VQBgYcKpd5CIaYS3Ab0/BwSy2bzZwx22bsWfPFmzZOokL08t47sQ8XrvUQc0fg5HZhdiZQBDTH6CavHZq19sX9iEVNNJ1rDUayJZLMLMZtAMfXd9FulzG7v17sXf7JA5MjGF8oAQ3jDA9O4dm10W2NIjItFFptPHM11/C0nJVEOScMlBBMJIORINpUgefbA0bzeqqaIXINEK3kSmWoLXXkG1cwQ6rhtuKHdy2dRDnz1/AP3zhOK52iQ3KArcew8T+W1EqZNFp1wXozMVcwLWMZWDz5Dbs3HszOpGGmcVVTF1dENteLVtA3GxhdKCMidEh7N69Q7TeR8o2Tnzts3jt6X/ER959PyacNjpzFxA11rB4dRbLq028fn4GB+98G2Ck8cQTT+LKlaYkUzbjnqiW2jAtB13miERULBngJJL1wn9QcUlPmpAk64oYNQHVzIkRsHlcx/ve+xCGyil0WhXk047IxD755afx4x/5MFJp2vRm0Wh28exzL+IrTz2LpeVIEjlriz6HSgmq0XpWh2ERGM17idRyivEYsqpT68X3/lIsyirkdFsGinoIu1uD01tFNmwgqM/BClsw/I6MyXTpIkiJIifcQFcjl/P6TdKnBinwgEKsK+S6pCIZm/VdmbhDDeGoQMmKUihV6pXlTjtGGlZqEC6R4PnNCIe2oT0wgWZ+GJ3CIHQnjbhWAVcGYhFEDU8mgERhjvz0zso8MlEX2aiLTNiB47eg9xqI2QF4HTG959iTSUDGeuwShFKlRn3i7LbhZpcOMkmwdhzIRJKSii0rh6pVhjuwA9rYTegVJtDUsmjQc0883mOkIhfZsC3PJQsfKc0TxSSOqej0RRoewUT0JafjmRZ6cEyOctRKg0pbMUVYOAHRDUnoPe4/iStwsvL/SBUxsHkHtt98GJu234Q//LO/VBiC2EB5aFgQ9c2VFc5u5GaUwsrg+MZdD8CFQgF79uyRr73w3HPq4vYTOQNytwtreBgHbj0gFeYn//ZvRUUlNTiAXqspYK/QbSPk2FbzkNV9FAwfGeq4By3E3QbCbkNKayMmJsC/XvAR+c4qOAENc4DFNYgUgrIu59f7ycNHpJOnzxE4FQ2pmqd2WHbkwY5cpPRYibwQx5MeQCezGd3MOLzCFhF4MKuXobdX4XUach4ofEMrEnaFfP15BtTrv2FKIxOohFss47U3H+nKUGWDcdGNRQlvV9HRF36yaIupB7XAE0lkxZFNUO68gUXYhJiNWKZSWpPAPPoZjOJHf+wYzE0ssNcEsOT18piujOLxr9bx+HMdXK6NomPvQEsbVAUggxLhvjz7fJ5cesroJwF5EqTXL/w2dr59qbT+bS8FqeL+cj5oJDgAnqt2nXCs9SW0UCjXLYaJ/k9cuCJ6DwRdMa/Qwy6yVoQ8p3W9KtBeQVRfAlprsP0mrEAV5KLXb5KL8z8Kq7zhOrEw6Ufq6yFMPd1+Mn/D59/47/VIgxkpTrJrEuEdw09WdMRLWCEjmAGTRi5GFl27CLc0jmBwMzr5IXS1NFyX/GViSdoI2qsI2ytIoYehUhrlQk7u80qzi6qrIU4PQMuNoKdn0SKAouujWCrBkCkR6yTu8vngGI8xQhfuthtHcDkVEecz6qsrIQT2BZn2GgZSlnxfpd6AS1lnGrlzdchOm2s5EX5S/HrF8lEBVtQogxCFbBbVtTX5mpUtyhTGIrC3PodbBmIcGIiwL99D2q/h688+g+MvniRiADVkMHTbEdx8593w/B5mF+aQLeRRb7ewwL2o7cAcHMXI1u1Ya7s0AoaZKcEnn4zPy3CAtQaGhodlsoOgiYLjIW5cRTlexbE9Ayj6S0BtDo3Fq0iZJmpNDy+fvobxbdtw31sexMzMDL56/FlcutLuC3srsyDmJGkaEkuWfsiRDp3nTRX0VsoUzIxoTUjsYbfOfMfWGti9I4OHH7oXO7eNoVZZkqbza8eP49VXGvjVX/lxEbIiLW1q6gq+9OWv4PzFNoaGLWTzA1hYWkMQaWh3fVEK7U8lEzaoXPOcw9+npIkFe7P9Fz8VU9Nbc3uwfQ96q6bG040FpIIKotosnKAOM2jKTURhCUPGzYpy0qLms4gnJDv2dTcyFQhFWFGSukqQ/WTO97R9cw3yzEn/UEAvhjIFPsrA49g4XUbLKaGT5d5nVFTNxElEp0waE01b7Wz6zi0y+4+UTBdHdHGAtBYgq4dIxS5Mr00NUxmDM3kG7arqsoROwxErrT2pjkVkri8dkkYAj3Rq/W5KvbSk8WRZf5hA2yqgbg2iU9wGv7wTzcwm1PUC0zZgJqbl3Jv6bdkpprVQEp0TNKF7LYSkogigiL+Po8Ue4sBF6LuKxZrcqKyQSUXjVCIwOGIvw8iUEVuOcD/rBAeWR2Uktf2mm/HJz3xeunt0E/Wcvnd7JiOjG9MmShIizyivoWlieNMm7N27V4BXL7zwgjKYkW6M0PlQiid9YAA379+HPbt249OffhwuBUhME0G9DrOQR9qx4XWbiNy2gKE4whagFLsviqtoIRzNQ6c2Jy5X0gUxQNMnnkmGo8yA/TC7YMVd516cCx9FLGJHH8IL2TlwB3u9UORZ47/jgbdTKXQjAy1k0UsPw81vgZfbBDc9gozmIb3wMtLdRXmdZUrCvbsUeAJSEEtEdSup7icpTzcYEn2zlNDPY8lu9s202hMMANOKUmCPZSRvcHHGXT/pSk4eoc4pFl3dlFkR6Td8jnSsS5El4K3igz+wAx/64UOwnCvo+qtIDW1FNZ7Ev/r4M3hpeggX1iYRZG+Blp0QsBQ97+WG6+uoiypif4HMG9GQblwag4QPL8wTwbxoEjx4vV16BySwe8M05fN849kJ2fnzPuwXAPw5/LkcF8rvUzLLKjgy4fC6syjvQddcZPUeSqaPuLmAuDIra5tM0JACnbt38np92U2/MaF/Y3nV79VvyNobHBRv/EoCk7uhVLvx55CVYEtDErBw1CPBFBH8ZHMFxQ5eoxKgA4+CLlYe3fwY/IHN6OaG0DAz6BFcK2sMHTrPfM8VXAmFeyhA0up0oNkO0gNlOKUyOhpvv7bavdHPvhnI2krx/NXzUwqXyvKZ93PI7+cKJZ+DMTwE3bbgN+rAygLSeRNpCuWIeFUkctBc3OoUfaekqhvAZONEdgqFYgidJ4iY6kmy+tBlPF2vNERViUqFbqOKHDooBRXsL/nYYjUxFK6hMTeF0ydexexSU/bWNe6Ybz2Cm48ew/mpKZw6/Ro279kLM5vHzIXLSjx98yQmDh5BN7YEGK2nCqgQkq7bKA1vRq/SRda2UVmdR0rvwYkqGEq18V2HJ7F3RMfUC19AQWthcfoCxoaH0ehFeOnURay1gUff9Rhuu+VmfPWrz4hsM53m+hGexS6RUxQdUvvP5H6W0K/Kb3l9pUNngU1wqy2ryChkzFaj97vv2oYH3n4Me3ZOoLq2iPlr1/Bf/+Rp0U356Z/8EdFlP3HiNbz88gnML9RlnTo6vkXkZ6u1FtpdF+2ei3qrLZz1/s6ev3t9vZ8cXomL4//b5znXhBXFMLnjatTgVxcQ1efhuGvwK5eRDiqS1G2vBYc7rDAU+Ud2RG0GGwq/rBssqGSXhLHrle6GUVj/67wJupTe1HRkAhMO+dd0LTKy8NIFtLMltIfGUM2U0EwPIDSLQJyjhRfgUsOYAC2WLtzlKec2RRRNlqyio062N+X2Q5ikewTkFvuwtBgOAX8dGokQkEKeB33AOa1oQfNbMIIuUjqBVa6MwCXhsyMTWhl/SyRjN1aLnlNGxxlBOzuBTmYCVXMIHW518iOAmVE3oCCB2ypoySjHx3gxBd1rC11IEnqCAtZYpEQ+XIrMi1sYg6AhvGO6EPE90f+eVUAvNoUzyesBk2hs/n+iiMAunEY2RNH7noyD2EEHniu7UmES8Lnxpk86NPoQs0tfWViQgMBxDmlUFIqQP5zJ3TCQL5XQbTcQ0EA4xREal4YppOgjT4oLZyyFnADAdKE1eWqdwISEABbzhhcKdU3QY7Jm4GSiK1KYOpXZ3AZM0imjHgy+p2Qsv1dQ0sxHHFNzl63Q09zLSxrSuVvXpOBpajk0zAF006Pw8xOIcqPw7TyyXgUD88dR7C2IvaUyc+Gci6hRjswC5Z+eSMm+MZwrwVAVQ79ZwvjGNLGxY2cp4CV2oyx6mApZQPCmDi0brpFF2yggdEqI7YL4qK9TwwIXTuSjaJmIO1fw3kcn8SM/cBCjw3UgZyAwh/HStImf+/WvYDG8HSvRzehG4xBLNups2j0xiHEJgBTFlES/NSmMmRRktE5FusTyl2P4fvK2bBu2RZ2E3rqjYL9L4L/pcHXT6cDI56+j14XLR9qFeo1ldUeWBidLoilK2ora/yLqwObKhFKntTlo1RnYbWXRm4/bsLymXK8e48+bKA1e34Bf77dvvE6CihHFwhtXJv3olVw/eW2uX+f+h8Sm+xqFibiCUd2cpim6HpH9DuNkQJU5GyER6XYJbnEzgoEJdLJDqJsptDmy55hGRrhKEIqrSMrQ8nARLKuz+8rSnMkUb2+CC1EsID88gSY10EPSXxXP/xuGRRQU571JT1Aq5PDeFctZ/j2hWn/p7DQdWCmqZEZodXvoEd1NjFCaehgpoVe5TOgR5P4mHqTDpihvwef5abhAtqgOb20RqYyHzWYTvUsvoOAtoxC30Fy8iqW56rqOKiE4B26ZxOTOPTgzdQWnLlxGeWIH2rGF3lJNRuLQM9jx/R+ElR/G3EpdilxKpvosLJo+rPQgytk8Oo0llNMB0vEabtmawQ89cgeK0TLqV08gbi/h1ee/JtPJpVob0wsVnL3i4f633oYPfN97MD83j6889bzsrklx52kQcyIpXpnUN6xjpEMXVwPVT4ouBUMsTXxMwUXxXFHydevEIB56xz247cAuZFIa5q5N4+knn8TTT1XxkR89iltuuQ3Li2t49pnncf7CnLx0pKKlUnkxiWm0u9K4CcTOD6S4a7XaNK6TyyxkLGYkMqD6+hq47/+K5UA57CRN6aItrwXbryMVVKG355AO1iS5O14djs+xKfW4VdciUBb5MBlSCc9SBbo3vJfPqRGXcmOiUlcAlzxl8nN9BynPgR2kRciglxtEvTCI3tbtqBYG0EiXEMYZzk2hhWnYHR1xj37lXXR7Nfhk2/MvZeVI/c1URkj3cX8Mz85Gio5I5PkIquFYKJUgz5lsNCYTjuSZzP0WTIJV+HHYlYTCJCvdG/m0Ug7p8CIdoZlFlBpAlBmFm96Ejj2MqkYyCM0T6EuaVlBF4Zsp/XDevw4PSrsFeD0ZuTPhS1ISvq6aChBItFFoR4oWcqkNU3bHXQZoAsF4DVNpWE5aDqMkawYL2XX6sFM2vE5Luocc9zhuB6aIzthwCXCTpExchBrBE2TRWFyUrt0qlRR1yvOQymaR4o2f7FVNI0aJX4eGhaUV2OmsyCj25uZpYQZUKgpxkknDSBMiFCHyeggYmLoeisVhce4jbJ9dMZM4E7gpNCkio6kESGtZrnxa0IKOgEsE5s/6wczADAMZ5XP/bXPSItgyA10zh5pekkKr5YzATQ8JvkDPFIULn+vOY3j+aZTcRWUAxL+RhjaJopnUiElv3hc8khPcF0ISbwFlOvLN3mRysMG0Z+PHHBWztKEetB11BJPBI0LKoWen0DaLaFhDCLNj0DIj0M2MdG8gbiPoyg66W12B7s3jgbvG8P3vvh233TKATDGDly+t4q++eA5fPK2jZh9AEzuBXlZp1TJhGh2h1kiCJvpGolOCjxCJRKINk6kMkzs12Pl1SRqqg6cdr5wDSRL8mQZMh2BZXe3h+fk3MSy6ripnA1YJoNsebygx7qanOEWqmzDcuoxpzeY8jNoMnNY8cu4yskEdDhN6BPRMTghv9FO/jlrvX5eNtLT+5xjrmHzfLKGvQ9+SuNY/Cdd/nvJy9+j9IPLFDLvEU3iytllP6AI94HPMoWuV0OF0qDCOVmoANRoWZcljZ6KldB6vQTLOlbHudUyJOPnw9ZFJL69LrOIKcqz+1HVZT+obVPsMAxb5yikHbRZZtQQzUcjDLhbg1apq3WjoMrFjbOa1E848gZymCVv06Kl6R2YGv1WH53oIeg0Udm9CnM8DhU0YGNsiEzart4phfxGtqefx2t/8PtBagp23EXU7QgNlIc9HWipypcLXCBXaPODZY8wkLW9oq3w8cuRe9GIbrV4IyyG7xoBl2vB6inExVMyjU51H3F5A0ajhoWM78f53HIK3cg4TxRjVxcs4c+pVzC8t4dzMAuq9GGenG9iydRA//IHvwfDgEE6/dgl/9defxLU5ZQKmZJQJuLxh3iPUWEr7qg5dCY/xNSFrh5dBiaPdfusu3Hv37bjz6M2wrAAzV87j9MlX8NSTlxju8Rv/7qfQanTwqX98XOxgmb4YRhh7M9kCdNNBq+NK8ST+65SY7vUEQFetdaSBk6HmDYFHw2O/HcuOpH+oKFvF5OI3oHsVDGU8pPxV2L1VWL0KbLcFy+P4lHtKH3rQkbPV/+GiKsezyYPBPcQbHtcRwhyT0QGIgxde2HxgwfHTMPwsIquMTn4UjfII5nNFNAuDQLoAcDxH7kKcgdOlB2Abbm8BcCIYpPmkMgIYE2lAWu2wyuRhk46Au3V55RXwigmesqgRE3skiEryg63YhR1RFasjj7Bbk2TCvTYTOrtDqex5DxoOWnoerkHDgxx0JgxnCK5RQDfOoKel4OQHRGqCBiw05wD11OUzHOnyQ5IfY+VJyRs1MU/hJMDo+8EnilW82VRgUjssJiWuJ4Tnxjc6g1BUnF9PZxT6lDc6qQ1E11Hljd1xMSc0I/od9wJlTBBz5E5/zCQIl8bGZGzarlQkIPR5jvl8Xjp20RjXY5FTpPOdRy/xSq1vJq80J4dHkC2WpIsLWbh0Wsp3k7HKtqFZhhQv7DrQNiFOAAAgAElEQVQ5SuZz4uvLmpTTExk0i4iGCz1BOLOL5/fx7+AqRFzkwg5SnCCRIsPCSzfgmVm0rRIqxjBcBtHUEDyO7AwTFg+s30G6MY3R6gkUfO6qOE2M4bNA6097xDgjWR2J+xZTcIKxkIEcubcM5v9jO9wbhYeUeYkjhZsdtSS5iLmXCXSdPJr2ELqFbXAzmxFnx6VbIVrGcHtwOD2CL8pz7co1ZLQ6No+ksGkki3Qxh8urTRx/bRY1Zwt8cxywRgFSP6mkxA7NbUlhAIvFYAKC4VmhXShXJxyVMwFwaqNI2CqR3yjxytdKxkMqoWuWEsnpiyp5jUbilc0xrrm+P5funyBTBivuezU14ucZlwkYXdjYPYZNpHorksxTrTmkWvNIe2tIES1PLyMd35DQN84H1Qy6H/Wuw93Up/trwH5Y3AiH6zcefVx7QrNIfpRoW9KHQeMOn0W1GrVzXSc4DJ5NFpyiJmujxymRXkQnuwlufhPaziDIx8kWKKNK8SJVAEXstvhfomvBYrnT7aBLnBDZA8x++bwU6BwH+7yGDOsy5UquT8KdlxfIcRLnHFE6uo51YHtnkXLGJilZUUpiZ6dhw0xR8IrMi0AKNyZxFn+BHwioK2acYXY2fWBsHMWdhzA6uRtZx8JNYzlkKufwyf/ya+jNvob29PnkVeNz5EorFrZRNpHUpR5IZANdw4RWHMftb3kndhy8B0tt4OSFq3BjB/V6BxqNZTiGpz0mdW15dntqRZlCG2O5CLtHTTxwx3bcs38UYW0GplfB4rUpCf3zKxU8+8prWG66uDRXkXPx/d/7Ntxz7BhWVzv4y7/6JL7+4rT0hUJKpd7+m+FjRKtf3TOapUCjZHYJ2ikKkHUMPPyO+/GuRx+ArncxM30WZ14/gVdfuUzqPu69dxcefugxnD9zXjp2OtLJGsow5TZyUhk4maxIubJBY3fecz2RqfUCX33c66HHgW8E5IsluVYNatPb7/tPMcEUIvgusHtSbEgV6cIIGsibHdh+BWZvBQYVfLoJ0pTdGnmmQVMO8DoKu19oJnKxCkmqkKh8ryg/ieqW1oUZ1SWhZ2MTuk+707xoDRM80iqOYiGdRyc3IApxMi4MKamZQsaln3QHViYU1S7ZLTAoCMpIBVkWFr6AdVQtZZv0vDbVqK7bQdymv11KbiDZmfPB0a105uyYukhzJSAofx4cWvwRMEcUI3NxSt2YcUp+jmHloVkF8Q8PuPMRX11ad3KUS9pPIAeAPtUhExOr8dSoUoDpTxD4KSY6VmtaJM9TpQt1kxPoIqP35EGxh4hXluNwHvBsToBHEYuZbkcF024b1sggfI7fQg8p20SvWUdpcAg+PbrFnjZAsUjr0Bb8Vgv5oaH1USkPCxXLmOAl2PN38ZFyMDA0gMriIvRcXvZugVT2pohlpDmSJ+BSEgKffzJSTrpc7k0ZV8KAzkR0NaPFJ7fFsaxEGAwJ2iJ9S+RDWf2KKYYComncvYfszFtw/Bocfhy5UtS5dgFNc0BWIEFuHKFDVLEP0+PkqQ6jtQirehkj3jxSYVPFNFKJYl00BSTxkS+c7IfFNCgBTfbf9xN6X7r0zbr0NwPF9b9P9O3ptCa+4C0BB7JBCTlaTZXRcEbQzEyil51AmB7jIA+aF8D0fWRjD2ndR7ezAkswCdy/Mzfronvd1XRUghhhrowmJeWMFIxMAQ5pkp0edNeXsSnTIqc9fVEXJmM+JGBwatPXk98IhOuPzqWjv86j5Nnoj+cF0R7HsqrZKLrEv31dLZHsEmrCU4HNouQOd9Jq2mdaOtJGCKNbky493V1GqrOAVGcRKXcN6bAtQZqdHbX41duGbmoDGHHjdXnjKP7GK7YRCtcvnvsLwjd2/Wr62MdUqOKA54KTNVHFE+En9ZRYtHT1AtrWIPzSNmBwO7zsGDwjJ6A4IsPXayVxoqP1qmIT8P5PZ+nGp6HTbcHzXRiiYOYjJhYoQ/AwG5YNXTl/dwLR4vWw+BDXuFiKBiZlduCMx2TG0Mu8v17pT0883ouMFw4pysrfnX+M2FhTO4I/0zFQHskhNTiC9MTNSJfHMD5Sxve/Axhygf/7F/6tyEF//vF/EPqdZFBLF1VMrbEsPCm+RCKZnnZEQAepQbzn534RE/vuwJ/9t8+gcWUB2LoLdjovQNFeuwtbN5DPpLE2Py2+BZ21a9g3OYRH778dd+wexLDdQdojTXYFUbeGmcsXsHXbdiys1vH4l47LyH2h2kK3F+Ldj92ORx/5LoRhGv/977+Ap46/gsUlT1GJOS17s23ahpG7as7UN/P15atUyJh49JG34j3vfgjPPvtlnDr1ApaWqrhyGbj9oIMf/8hH0e2GOPHyq8ilLFyauohmq40MV5Wuh2a7LUwqFrmZbE505uv1pjQQuUIRxVIRNgs1zcSDj7wL5cERabhmZ2ehWQ/9nzEX+jErTdqGilMoYcEM/uThsVNtwImacMI2bHKqQ1+CSppc396qjDqVMAS56mqs3ecK8wmqzthUbmkydtflBSMYKqMTUazEO2KtgNAYgGcPoeUMopEqoZEqwqNsKxVXiMxl+yIkfnJ6ATvLn6nGpP2bjEj0/o0bEfwhsOn+KU/mPIIoYOJhB8KRnUIz6tzRsitkYo8J7GnD1BPvakFISW0uL6DHAiUzCF9LCWhEtOBFpjVBhCZALwXZZmdKgBADnNKHJ04Z+qBgBlh58yYRDiOFNnjDhqEEaO5luPOWDpxBlFV0QjWjBKAKZapzl35SAkkyNuFuvI9Y7KMo1oFeCogmQZt70oSSJOCn/nhVaom+vmEylu0H9L4iCtcJ7OTISzVtkRHtJzIRZxCKBbuD/oPVfbKvTtOcon/XqN+jdOmTy8aCiEC5hFaoxt0K2UnKF12qmNCZlKmZIHKjho2OyQA6gDW9hFjjLo6dXxsD/jIK3TnkWjMqSUQdKRRYy4qLn6AkeKaU3WffuEOxNJR0qRKvVWeMI/P/rw59o2LgjWYjFKKQApVrDcr5GqEY7/h2Gm1HJfRWdgua5jB8rayoolzrBQFsX60lNKMj9ptBaCGMyalmcamUB3m72BnSl3jWyCTglEFZhNJQhGG/Kx10cn37vrr9jpzXPgHBqZpyw569D8JiO9N3qklAdPK9yWieiPeNSfz6uJ3aI8TjNORVDwmQozgTJ079iQdXYlqATNRBLqwj41eFfWN0VqF1K0DQQTpNxUFVPHDcyae18egKkaOvR7Mh3/NPFqluS4Hq+tdGYkeyJJfPJc+lvybcWAJIEk90u3mChaDDR+LAxphEUlBAgC8nd5kxdDMT6KUJ7h1CQKEWryH3PqWnQ8aPtg+0OYHiPWkBvD/6CmyUl9WV2pRuMiaR/K5c38hSkfWi4FtMGE4aFv/4fixIEr7w47lC4ZzRcOCamWTt03/h+sVBMrWQkRFxD9epi0TJ0xbWdKjj0UGUziHMjsMqj2HfTbtwz607cfs4MGwE+NhPfxi9Xhdr3RjdagNDk1tQcIBh08XzT35eFQ1pNmu861PY9sh78c9+8VfRRgrTSy08+8JJnD03hYgCV9Qup295k7iaCFmnBwvzSGENP/p9j2H/RAndhXM4unczpl75mjAH/E4DKyur0MwUzHQRL52ewqmzl9HohVhYbOL/pexNYyTNriuxE/sekZH7UlWZtXV1VfVWvVQv3LolkiJFipI42m1K1A9rhJkx4D8D+4eNwcgYD+AZywY08AhjeBlYAkYeypIwkkeiSIpks0l2k71Xde2Zlfse+74a59z3IqMbkgEXkcyq6qyIL77vvXfvPffcc778c5fxW//Zb+LWrXW88+4q/tf//T/ayBg/riaLxuRLRzmjCZHZL8dHoPmT66zTXuOZa+dxdnkO3/nO9ynlIeD02lMR/MIv/hrisQzefecWiscFnFmaxtnlU1jf2MC9Bw8wNU1VgAAerm/IR6NJG9b+AAsLi9I7CYUj+MSnPoWnnnoKO3uHIsweFcq4d++evgJ4/h8Y5M6gyV6WDLa5cR1ELLXoJiLDhqDoGO0vBySY2RhWoldBmOIYfapFscIiNM2gaPC0NJ7FAhyOgrz3T/biC9wzvVAC3UgOnfg02tEpsdlJIuE8dZsBkweQNPmceYK3wFSVYP3sUeDyh89JI8CEEAhpu/E0O6iiCGbmMWQ15pzeRBgi25aQLuEhFZfsg1plQQhW/uzcOKMUjhA4GQqmCMXvyrJl1cmDX4KnJtNHG1N9598xEPIBUnzDGz6wT+mvc4Bgkm5lJ2IW7PGql6k2gjw+RwkTIU32zzW2EjRxHy4GO5S8ZaXrgzpdabVXRhMCY8eVH1NioB7dT18Iea9IS9Q+dN91gJjRjvPFdZCnj9DGE1duxFl69sE0ZuPs7RRU2J91884SNDLfWB7Y+meS2gwizESuWdPUQKRnXAc+N/Y266E0BiRRxjkVwWfSRXBYwlxnA5P1VeSqDxBp1vXYlMMOiL2QD2JHtBz+fHvD99EFv5v5iPEaJPz7/zug+yDPiiNECVWqLzKrDZGPEUYnmkItmkc1Mqkeeis8CQSzLGNs/ZOsRNQCLQSjTfQ4tifNfx7+SbcG+bx5EFPRi6xxTm5wH3p/cpu/NnMbd5j7aOi/c4VmMiP43OK0JbNag9L/MblLD7GPZs397LoXnvfJwth3eq3HQQvLrqFZIplZwm77nPtuoHMnMagh3qsiwcStx2deR3RQR6BVEMytJao81taIB8r92hnPYf3P8sDm+40jLGP0J1vsKg7+9l/S7KYAEN/7ozWDpnsD6EfiaIfTaEYn0YhOox6ZRT08hU7QtT9Yq/C8EcZrjHetVxJf+ax2t20agZk+zQDIn+PnbdmYbnRyTm1DoR6ePEvURGJVhpCQMKeeOL/3uXZNDJljx6CDpTsv+AwV7HVU2DM1Uq5ja+rZOYKgxhkpKhMwYankjHF5knE8ujyLly4t4NFTk3j0wjzu3t/G/b2i/Dieeuo8prPATAx494c38ed/8qfY3T/CXrGGbjiFT3/pl3D5mZfw3Tdu4N1bq6jWOxgQYmcxw+sk94Z+5mE6DR5gOrONi0th/PxnPo6VyThQ3kbzYB07925id2NN7mqRaAIdWhRH0xr3W13fxfb+saacf+u3Xsa1a4/h4doBbn6wiT/5sx+AQok8nUWM00jnSE3GrQnvpcZn0UcilUSbk2IkkNIRNwIszMVUhDFfJlj66GXgF3/hy0ilJ/HGG+9ib6+E6alJxMI9tJtVZHM5XLhwHtmJHHb39rCxsYl6s4FoLC5b48tXruDsuQsaTSwUSyJLRqJx3Hmwjs3tXdy5cwebm5sIBJ75qvPoigPM7pXhm4OX3CmoW8nqgSNf7G9SMEGiKuaixHlj9rs4ZhXs1RGiHq0ISoQ/m5q1pkgHrVhHVZen3CtLDqEbSqIVTaMZz6KZmEQ7MYleJI8eGb5Iquod9JlFm6CLSOyKtEG0y2QTMCD4StIpBFiZYMFYMLk5Pim5cANIIrVQw5obSacTDzZzgjIC3RAhEkVGxwM3n20MQsqCydUTt6BJ5S7KfYaCEYPFRV6zPiz/Z8Z+9v8SBtBBHtdbKgP2DGA/ccjPxKqWs7scCeJMOhe1071WD9m1AHgvVCkK6TAhHB5tnW5f7l9isvPvtdF9QkCTdfbuXTbug6qr1kluIow6bigzTvLSnKtvUCoIeAYzE5Kx5EnEEkK7AQcLU3yBp0YMnSG1iaNSiuNcsU42r6/IUsfxCtwQ+th/40uGgQpRC1ZFVDTs6rzpkRlKYk2YZj5Z92wbSA2OsNB+iOnGA+RrDxBstVAn1E4Y2nnNS/dNsZr3kwnZmMiCWxPjc+c2RvJ3s9w/qunvQ4NYqTRd7HOdhGXlSitEBvN2JIN6OCuUoRufRCeYRo/98yDJSWGNdnJ8j7rhCNfRDfTUMLJ1zC8mYUwSg9ZvpDiQeCK6Uep7UDui78pJsnjHWwPj4eujqMKownYVejjMIsCaQlIR4xr2RDmhSS5ZGxtZ87A8WwzRYEMTDlzJCuhDJho+qBNECxoZVeOedfXVI+S4sOUwqCDR2EGcgd0lXeOkRT4ncjO8FoafYJCugHN7a7MqdvC2h+xtJNISCj8OqeNhFNotxLNhwVbHuAGbVgKlnzVWGkE3kkA7kkaTUzCRSTRCU2gGJtDjtA4RF6J5QtycQYOvxoWQdpDM59CXdj+VFHmWhUzTmxV4JITj4x2bEJG8JsdQDeGgDa/OKFLJvY6tRjJ8QcSAPZTLl3QNnJqhf/YepSBqZ+Lexj/intf4JBFDFnBoAktLSJ27hNzkjM6SQKeGyWgf09m45Ekfbu1ir9JGdnoOjz32OM4vn8LLL+RJGUakDexsAh/cf4h3bt1Hod5DuT3Ezl7B+vuUTOOGZDuRZ2SzLqOcBM/Vxj1MRT/A5z6+gheunpcy5FSkh7Ubb0u0amt9A6trW4gmcyjVKK0dRjCSxJ27ayiVerj62CL+3i+8gkLhEIViBzdubuD1H62iXLP8KhxNaixTo2vOgMtVNyeTVCRWRiOyXI7xaCYNgdQFB2ysLAOLS2l8+jOfwcLiGbz51g3cv7+FdjuIQqGA44N9LbuXX3ka168/h63tLWxubiCXn1ALdHt3By997ONYOnVakweNRgu7e/s4ODhUi5M99LW1ddy/f1+a94HUJ357qBlDKrYRcpfpiAuQ3PymXm1fOrAJ8dhYhe+bc0GRBR6lcEu/jsSwgeSghuSAG5BQKIUgGk7D3PqoJJVxGfVCU2gE06hH46jFUqjGM+p/9kIZDANpDDphBPkgCBOKBhjEMBwQ8s6N0GUPyg35e2qeZyFzc9sct8HkDO5eY5nxhOzUNhkZ6pe67FMznP6QZlPSoElLGtyXRkoY2DuIB3i4tB1kR1KEQ7vZWnCezwy2pjeuod4PBQCz3jPlM199qrKXuA6TcN/OsATDdMIt0PIMaNdKdtCwn6f3tKkD2ZQyE49yJCgsqMaqaSrd8Yy3ACwC0lgN8lFFMx/MjfnqPtz4XLFmNrx4tcFT0hvg6zJp0Qy/S6ScbaZPmjhMGI5Po9fnjLUbpzGgy8UIR7U0mMQWjv+uCOJaJhL44HO2KVLxNDQKxQSVyA5RF7aMjjDb2cR0ZxP5FhXr6qh1WZGby5nv+/pOqgETfurd1XzeyENw3Pgh/7dXcX9bQPf3WN5MkqiKoRPNoB3JqZJrRXJoR7JqNQ3CMVWvGi8U0M9WANchUTUmTWWXdDuEgzCt5G8ZLGJAY4BoL6jBCt0fmg4Fu5ow4cx0j8SmkYyjQ3Ec+qVbXOOc/zh64pEwCw5MXiWLM/5vxu6lFy8aF9UZJQkKRA29P9eCoVsOJfREXU5IMDl0I43Uf1dLDD0R5vK9A7VbpLeuJNKtIxHrjFhqZMYTTfjRaKJDZk4SMkPCRntRSYspwfkiYBwtIz6TSpoQz6BPbo6Z+BAG7YfpFRBFMxxBO5pCN55HNzaJXnQS3UAOnWEKw2Ec/UYfERohBWmjW0KvW0QQbPPRVbGLlipkUy8b0sp3yPYevzgnHkIoy5Gyjh193ONsf2l/Gkpn5CLpRBvq4eyL+cipZkZfU3OIM8Em5eVj3Dqz53WUaiZnROwE5bt7Q1Uj0rYZcKemEE3GMOySuNrUyGebgjP5KeTmljA5Oy8pbeqZL85NIdjtINrpod/poVCtY79QkdJjOJ6Wl4JkZXntxKvFfg9qnj7OwoBnS+02njq1i9/88jNYnspg5977iHXrKO9vU3cRjUYbzW4QW/tFFKodVGotHB0WsbVZw/KpNP7Tr/wipmbi+P4Pv49eN44f/PAmVh/WpGbNUzEQoKsnxxG5eWwdjHL3kQ00axC7P9lkFP02ERFgfhq4eH4G159/ApcevYBUOoMf/fhdvPfeXSRSUyiW2njttZtIxY3ruHI2gkuXLiKdTiGTo4jtAFs725LCfuKJJzA1PYPj4wLq9abOct7+dqeHnd09bG1t4+DgwGyhU6/85xbQ+xxBCWJALWkloE6uq1NzfQJfwnBxuB4xD7t00tkFUmO5hSSJZENWQw19H9SOJR0rbWwJYpgTkWxLWJkjjwZlSkNhVEJRVJnxc/6QSAEzWJFG7NAw7csgApRrlT8wh/nTsif0PTRuaJOXtCpbCJHzalYF6GdgVQ0SH+HBz8VvB5Wfv7UzzjYGD1JWuexpBWj76RTJIgRc5ffNWVyTyyQU4rWqLehzMbhEIMRNaK9jycEQwRgrro9USK4C5xWQxGcjQF1l6qPP5qt4rgbn3kGWpAQ7RsISJjDBqp5IAyEkZtiS+ZHhxEBCJr4y0eiWhF1sAmDk0zkGweqejWBTl/DIQYDZLw8ms4mTipec9OyEkE67/s58s22R8XmQT+BgF+kIMPHgFyHHCIYkWyh4EfXg53PSMkIi6AdOBIGz7FYx8HAj617VqUMsSGjk+Bu6JUT7R8ijjFy/iDirepHrrEfo1QKJfHBe3w53q04k9yuipVOM04YeIkxVqL8TlD1RivNBbDxh0pMYdNEPJzVa10zMoxZbRCs6iR5HIVkDNhsIiE/BETOuaSYYLmjrvpHYyb4pq2HmttwnhN4TCA6TiLPtoLGmoPNjaGEwbGEQoIcBk1l1oE8az6P94ZI39sDd8/aCMCfVvOOhKAE1sRjvNW/JUGA0py5Ohq/eR3PoDChUUuQ+477gdfPZG+FHe8T14L2pgbU8rN0UGzSR7hY05WA8Df69ObmZ+M6JVascGJRk9rU/LdHkmKCpV3pzGDOFcd7tSnYtGXXsFPdnQ5yUM9Niljd+QIGmKAZIYKD2YQwdBfOoRhB7sRT6kSwGwTQG9K4fJhUjEiwG2mW0mwcIBxjoIrh4Lo+lhRRS8QAS8QhaTaroUY50EoFAHvsHTdx4fw03V3cQnT2NOq2VQ2GElbyH0GE/NxyRJDWZ0jofGdC5lzSRQISRz5d7pmjfHcYxEg7nmcXPxXOPiUIipdn31EQe0WRSXujCCwIhHDx8AGyvGVJAlyBtDZdUTE0jlkqNyJGDA6pHBoCZeaGDQTacZbAURjKTQyozgUQ6K7vmarWOdrONKkdgKUPNZIUtxv5ARiuZ/iaemtvAb//iC5jPxnDn7R+ivLeJfCqBhw83kEjlkJlaxGtUpmt0sbu7j/2dDlZORfDyx17AZz7zKRwW9vC9H7yObieKr3/jTRweAy1Nb8bRcXvfAjpB+BOBGYOkeFRZu5RJCatyLk12Rr70xWfwyssvYG4ui1a7jnffu4EbH9xDrx9DtT7AnbtbOC50BM8rFwsDp07l8dS1xzE7O43N7U3cvn1LyGWr3caTTz6Fp649jU6nh06bHiFhVCpVvPba91Aul3V/OU4cwIu/TUFaC5ry3fQjOKyUuDHMpMGYSlJ/ULbIL1adwt95MEiu1Kr0OHvtg4ZmMUO9hrS9qYltmfLJSAaJeIFoHs1AFLVACLVgEA3NlLoDi2U4qyynDyZDC5oyiM5rvcs2ZQCZHvi+rQ7zExYMD3wPkxhc6P4oWLWPQFzAnB3KY6npSY+QkLtV6AzmVkVY9qujVVUulcr66PNwphEFK0J1YRjQWRXx3zMoyTBbv1dgIukzYtAXNwADUb/PLzfbOwZZcoSCn5+BkP+dRDEupFiKCZULHE4AxcOfYhl36QbHoG6kOV9rnNSWhP1PDmIPm+r1ee0M7PYGI/KcT4CIIqiakV80mbnWP+f1kWOgxEYcB7emPvqdCBBtVQVpueTD8Q8ILcovWs/3JIFk39n6e6zCDS61isSmFDh+6C1drOPNQ6xLA2+g31DfORmgO3wbqWEdsaaROk30xpzwpBYHrlnXLzblASPNkQjpDHr4fKl49/+l5T5eoY965060hfrsVEXrRtKoJs+gSrOU+Bm0IjMmtkK70l5d0svUQ+j16LDGZ8igx1YRE1xbxzxJIgGSyJhkcK1SYCiOWofXzkDjMED50pMjYmOSTMK8ku44Yc3rrYc9h8JB6h6xsf3BNeERrLFk2FXrHyUECo4fESod+mJ2dif7w3NR3OsySR0hJlxb41V4v4NoiC1Ak2f2xEU5GzrFPzPY6SFMLXxV7RwN61iy2W8jRW6B9qtvtznUSvPExmcxO0z/+p4/QWW4EGohCmuRJZ5EMEip1hQGJJpFSDgLo5+Mo80gSzSRctkM+j0mqhGhSrHuAaLDMlKxHs6dyePj1y/h+rXzmJmIoNsqy1rzzu17uL+6jXAkhzNnH0cufwqHhSZWd+v4s++8h0qHxL4AohxVZRJBrQI+b+pxqDfv+D1uT9l5zxOA6GsFQ53dhOilTnUSyPkM4gzkeUwsLGJqfhFpVuGplPlJDAMoHhRRO9hFbecu6oebQPnYXiuWMaGZcAzZM6cwkYxgdmoCO3u7cqKMZqfR7LSRiAVwdLiHRqWKeC4vItigN5CGO1nftUoNezt7GHIMlkuGuhYcp0ylkY8X8feeCeIzT03LN2Lr3k0U9zaxMDuDew/WMLu0gkR+Dn/z2hsoVBt4cP8ImTjw67/yWVy9cEZJX63Txs1bD7C1XcbffPsu6C3DuxIOZ9Dktejs4/lE8ps5g37o18DEYBqVmu4ud8PTjy/iV37pi7jy6ArW1+/g4Ggfb739LkqVFnITS3jwcB83bx068Wh7SU41rZydw5kzS+j0OG9+rP+wurovza/nnlvGc9ef1/ahhn6r2cHbb72JaqWk81b8B/KO8BxJce5SxPY2OFn2jkPKecrI05235rRGjx47MIZoto5NqY0CKJoXZi/dGY3Q9SrMwGX6wurlam7aGMR8r0QsIXiDE+mtYEhfIql5/WCSNpgJ6etk03llui4/7Qgh93Zk5n+toMVFKkjY+xqSOGbmJsFgD732kTnjeDhZ/T9fybvNIIjTvhjUVa1r9C6KaGpKI3lDEgCZ2JCJyiUhwQqaahgJzDNfpQDFjFoVXwidgCNW6XwT7/bDJDWOh6kvWAcAACAASURBVKn/aC0BBlEjXrJCMAc45Sh+1p4ZrGeTO8EIY8i4ZajXcYiE+vEO+RjT2B7vp3507MjLgOqZsqVB7285pZ1A1j4YjKA/L66vxMgjCM7chKiCyFruM7GSV0LAsT5OW/BeOgKgM2qx3II6ByT05J3S2BDR0ADx0ECz6Z6E2RkM0HVfyuGYEDpWPZnT6eNbyND/XAp9HUQoU8t1z2kHnoYuS2cQp+QP++36LnGJodotrP7+rl+eLOaTrvERrkCAs/wtNOkDkDiHYuI8arFzQGjK9cC7SEVIPC0h0i2hP2ijGYigFUmgSw1/Bn3C3v0BUt0ekr2u5rMZtLqBocxCjgSHsr/q2iK8EPbUWcVRv4WQv/OH9xW2DgYXlDm+NgriQpzc3hDZzQX0UVLlkj4vIxsIIE6FsrFkYPz3mk4hsuASWpFkBQyyanZnpzowllgp4WWFPeKYcGaaHAknhONUHBXAmdwx0EuBT5Y67s8mnasRxl5dIjUk3SmnEBZHrgHf3yEBfepOuLFJp+rn4fdWMIZKYhKdcBbBQEpy1EOk0AnEdY41QwH04mG0gzwZmBywz8cRVSrCRREdVhHs3cfFM1lcuXAel5ZP49z8DKZScTSKRzje28F3v/0NrK2tYm3rWDoyl596HNc/9hIuXrmCVH4F//L3/gwPd+o4LBQkcsSRRQo76Z5EiK44nYpwDKFQTIIsYaJdqr4HGITb6A461qOXQhhRsiiCkYTsUvs0vspPY2J+Ecn8FAIxVq40MRkKrSIHKBPsIVHfRmX7LkoHWzoPo9NnEJ9cwNLKilCo+sFDzOQSWF29j2Y/iGB2ToSvpx85q4kqjmFdvvKoxsuZj/CYuH1nD69+51VkMzlM5acV3G/dvIXS4TFiiQQWIyX8k197HLnmA9x590fq3ZOvtbe3i3q7i8TENPJLZ/HqG29i9/AQB3sVvPTsMn7jl38W/doRyqUCesE41tYP8b3X3sGNm3XlqE22lIMZNIkoeqRaFboL6Cegpop2KWk22yBofPXSEl7++HN48fpVBIZN3Lr1DvYP9yS61emF0GyHsbldxPZOXWz6iXQW5VoFiWgUzzz7FMKRgHr6pUoRx4UicrmkdNrz+UnEY/x9HJOT06hWanjnnbcRj5JAbAg1Jx0CePG/YmN2NE9q3gKsrhjk2JdkgOIHsWAzpEKOvgwqCQQs42dFJ1lKaU1bNc7D0FjXYQSkDcwvE2LgQxcrkLrlDAyEMzk/Lfjbw9JUjWCV54lopnpmOu18H3qhpl1/xZNLSB6zeVgeSk3OmitIegh9XMaRn40tBWPJjuZdRrAjDxMP3YYNug7HlBCEKIgRiqPdY8+P98KNpo0COl+Tc+ccETItdB5UNDwQjMzN40wODNp3gdar9sViIsLxYXJsTTPkPJx5ba6PrPlh39/3sKmrKjxsiGrFIETfv5egRMRB8KYUJzhZyIYT4PEJkusZGeHI60UPDdr0CYSDq61x7yptwlAaYQsjnqEqm/X0+z4geKREIvLWv2PCQvSFO4SBfCAt9Y5NCQzYlzJtdQV3F9AHZHTHF117hgew6fCz2h4OaPXYN1KiEzGR4YRvd/B6O2X109PdkgkGyZrTpDul58+5Ykp6OlVEVvxdx4bnDLmG3Fj1s8p0pCzfbx0RrMht8H1394zNPMPWezscQSM2iUpsCZXYKfQpAkM5VCJl6o3WEe1XEOlXhBMQxu1FEhhEMwZNN01dItLpIdruINRqY6BKviOzI0wkjaFDWVXJABuxMjUMITwMoNpoWnj0Uw0f+f0oObNIfLJHfF9V1Z9L0vi53DglRWKkGCeExyBqTzQ1SNYRMal+xjXrVQ3V6vEIFdEVlzj4dkwsbnKk8QQC0STqHd8bdiRVSQjb2pFgD3MZVueOgSAr1z5nsenH3kSIY7foiJdCoiZbRuKnaRJjiEGP0zpeTMgFeYfotYJxNFJzaIcyCKpFGEO/H5FLVqPfQ5uETimJ2ZSLVXoMFmEkQlHEAg3MTNTw0jOP4tpjTyI6DGD/4Qa2V9ewv7mF8vERiscHiMbCAga7TAtCA2Qms1haOYWZhYtIZh7DW+89xLs3b6HcaCFAca0wA3Fc94eaCiqiRJi0BF63XjkojVp04FshxzM6lRHsncpNIhJPI5xMIZLMIJJMa96/0mjqq8X2H4ALF8/j+uMr+NRVYIHTZ3WA+lK7pQ6OKk1MzuSwvb6Fyt4aPvcTn1AHpdkHVg96Ukir723gZ37qOVyctSPqzbsDbG1s6oh7/fU3sHz6DF544XlcuwgU2sB3vrODtbWHuo+Z3gEuxzdQXX0DH7zzJq5fewJXL13EX/z5X2BiehbVdh+DSAKv/vB17BwcqCb6pZ97GS8+ewVrt9/G7PQ0yKne2C7hj772KnYPKVQYlSUvDbn5+TrUOPHVmK/O3XJmHsqtJW40gEcvTuMnX3kJj185j6nJBA4PtlCrl/Hqq6+i0epjYnIR9x8c4tadI43F2eQ6C5EQfv03voInnngMf/lXf44PPrghFHpj6xDnzy+IR1Wt1pBOZTE9PadWRKlYRiadQrfTElmahRc1RAL4+D8fctwpFotKeIVnKiGpHnXN+210OjUdqIT7RExxc8u0l4tEYqalLTKFiRZIyEWVpvVaqTtu83y0fYuqz0O6PYMRM99hlxdBFymb++tQhlRz8EwOXB9PrGwHpQufYMDnAUWlI45/MFGwHjjNAoz8Zl/q3fa7EkNh1TdyHLIIjlCc7QMGDZs/lZ73CBY0tvNo7EuBPCzJVPWrQ1H0SdhTb5c/Zhrg6uP22oLemaxIdYuBi59JvSv3mkxeKLmrz8JRFZJaaLxiCQMTEs2ZcwdKTa0jdikfotjpGp0jqcoOUs2Ri6Pj+tQMujRl8YQSXzmp5x1BmBn40HrrnHdnQPVENgZQ9RkZYPlcO20RPjQ+wkNWwZujNNSIZhXg+t+OfMfr58VQQtaSCeYwPQlTdHlvyJJl9U0EwicHfHY+GXNVtIQsRux/956aIXSkuMS0SGXBcFAiWlESZiTKY82FDjkGagOwD9lDt0sSjjMNYW9dHvTUbFfNojXDIBALBRAPUb+6ZB4AfR/oHYRLGhf1BHoVaRdYe4HVMZOAk9FuLlvlk2Q9a8Vz4iCMAGflYzMoZC6hGJoSbDuMpBGIZRCOJcWuZ7omR0AmG3yP4QDdXl9SvX3Bo/ae1hrh/rC0gv1Tyh5L0jVGk5eguAZsjXB/EGdjMOfkB/c2W0VdJo0U9/HkRwc5xLk+xyps6bl7G1QlYu7ZK6jbvqR5kDmqBVUJc9lxGXMEjcHD9kfHBkY4c83eL9cCvdl5OjLIcz1RyTHBqjeMUCQp8iQr3NDENOKpnMZ64nGS0TrotRvyQoiHAzpkG5UiOoUjBOIxRCMmX8o1ydvW6w/1xdFRKkGGMwn0NHzc1fx2lFVsIChb0HqlhEw6gYlsErVKAYXjfcxMTyA3kcHWQRGDxDRa5B916PnOpIL7hXuEqGUDoRgFf9oIB2iD20I02EU6HkI2HUcuHpEaYlITLGFNn3Btdinq02yg3Wqi120jFougWq8gkUqgWC6gUq3h7PlltHthXLryMQyCGRyV67i3voPdUgOIZxFOT6MfSaEfjGtcLBAiqsr2oZn/yFwnGka1XUevVNLZk105h4Uzy4gkUlqrhMbvfnBLz3R6YQH5fB7VSlkQ75lTp7F8agbPP53CmVkgH4JY65MufdsrDlEuFPDE+SkclICjfZORnpicQX6aiaXlopurB0hGQ0jH43hkMYVqzegg3UYXc9Mk5JlytCcY89+Q9lTtAF/7P38fN7/7h5iKdxGPxFEuVjGRmUK3M8Te3hGuPf0stnZ28d3vfQeVWg3ZXAD/6B98Ff1eVdrq1VoVlcYAW/tN/Ps/fQ1bu9xAEWRjGbTaBc2L9MJAjfSUfBQ96QMAaapfHpbkJU9M+4lHM1hZWcKVqxdx7sIpdDiRQdpBMoFEIoW//uZ3cePGKgaDFIqFPm7e2VF6mYqlUGtX8Mu//AV87nM/hcmpCfz+7//PuHXnlvbj4VETcwtpbG7WwM4qYzTP6ng8iWqlrrPMEvGTPkAg/Mq/1Oy8nZ9OHEZBidVQD33OO2p+25ln8O+ZmvCwYIVA6VKyaj17W/wmnqgGbdO7lephNqDPoGGVrmxIBx3EI+ZyZgxjh577eUgEHMubgdbpC/vqThcdA5KzFtDdZ9KYmsgs9sWKjsYr0kr3gXCk685ePAk4nhQ3zuC1a4llczZ2pvlbg641ksYAGGDLICmilyd9UeTDPNWNFSnfbrJ+e/bvne7OCQlFpx0DelRVM1mlEjRxTFMeioYcdFUtDBkIKfeoBMsFdC80w4Nc8pnuNPYPm0pc/HtV2T4x4v3jz1sv1sb7bExMPUYp2XWRisdcL5EsYbdblaEN0RsGUK+3x4hsrCTs4KS2Me9Tl9epEp+uREzcnKuWr7i5g72WABMPJjT8HG5sbMjkwY2R8T6ZOY1VhaySBz0GlajUxqSSpuTMRuYYZKXw5hM8Pz/uCJN8rlX24wQvn0wf8HXikTDiISAe6Buhs12RL3ewXUOgQ215sq2biARp2sNE0XgiJLCxotOe0VYwq1tTS6ShDiVv44jEUjLx2Uw8hgrFhdwvPm/jStiaYjAysxgja/lJCFaTRA+6jbKeKQMUoVbCoDotXVuIh7NxDsza0TiQ7nW0P9pKPvmcpADoyZB+M3qdAUe0/JDIUCCISH5SuYRl5Ceok3gVwQBiUSMtsgVF61chL9Rk0P2hEtY0KuU6hpQn5lqJUpWMypWctW4hks2jNwgilZ1BNDGBaovKhiHZBYsr0ThEPB1RVV2vFDEsHhnTPWZBq3t85BJlJs48J6zlZ8kHo0pVZC+fmETJTm+2gbqZ1swuzuNga0MBOjOVRTQSkNwxPwtRxlYngHAqh0QsoiS1UzMbXspIRwNttCoHyKeCmJuMYWYijkwygCgd5GRANEC4F0a73tE5J06Gxs6GMrep1Sp67s1WQwd8MplQQsxfc3NzMusplDuYnjuDZG5aGuUH1Q6KLeC4wbXdB5J5IEwvibjGnLQeWXyJ+Ep1yQACqZT2LVuA8Yk8JueXhILUWh1kc3ms338A7Oya8iTX4ewMli5exNJMBpOpFj55/SqefmwKk05qvl/rIxHsYy5pVS4DH79v7B3huFzDhUdWpAJ5UDFUrVI6Rj6dweJkVg1dceuMM4xey0ZRuyRBJqJo8xwMDFFr1vH6D76B1/763+Ezn3oRzUYXb7z+NhLxHGqVFjLJCfyXv/M7WL/xHr7ylV/DjVv7+I2vfAzPP/8EDo+3EE+EcOrUKaw/3MW/+td/jHubDNRTKJU7uHr+EhYn47h7913slKtoqyPNWJHA5JkVxLo9LKcTKG3exeULM3jl5edw+swCEqkIStVD3L77AfroI5PLodsLIJubw/5eHd/+9o9x88a+SOXBYAqNfg2f/fSL6FFmPBbB1atX8PY7b+LevbviPnEcrlqlLCxw7dpTSMRTeLi+hWKxjHK5YoRHFtPjAT35U//dkMGK1Yu5TVkk0ZwsbyQDiIfLxiFZMVqZ+VKW0DyOdSh6VrUO3pAk7Wy8zcHKDrqV4Amz2NqhVf7eWIAHB4k4kZiqCm7Kk5EXR45mX5M9W4QRSU25uVU3O655ZmOx8ovZrXTCWRVwptCTahQkAggl6RBk8KCfj/WiCspmwyH17nh/VL24pEP9Rt6fdkf+v7InlLe0m0vXuRqQ25Srm0ZBnP1960iQPT3UGALRCyZAYlJTllF9/AGCkmz0YjOupdFncCekTLjMWhSmBWyJhjatnhpff6AAyC9pE1OvnIQ1R2oK0J1N/XuSYvgcDK40cR0nXCPyI5MCztgTkbGAruBB+FcJgQVw2bvK/93Wg3qwYoeyH2XkLR3wGicaoi/zHHsWhkzY63jEhn02zzRnIkgCn8h9QmOJfjgNcVaEvM4B4VQGA5f0cOxKEk78DMZDYNBUAqvZXdr3WjD3nEj+d3I/WKVHCL+zvy6NhYa8uM3ZzRQF+3SFc9a6bFV5hrUxqfvumTo9MaqhhaIIxZKIJTLoJBewEz6DajA3CtS21zyPoAtQw1sERTc2ygvX/ogiHA6AJGEFf5ONUZLD52LyKiGZO1irzFpKSjBVYVtrIx6jXrdV5hwdFBriETZ28mkO4aY/7NlYciCpUH5FOO7K3NJQA9sfJlDCuyqtca6ljskny1RHDh9cu9SVjyOQzCKu1pStu1iYyYqdQ0QCj47LCEVTyE3NozOgSQeV8ahGxderIpgKIx7nSNdA6JXOLCZqZEZPTIzW5UjwiQknZ7aZPJNQJOMRjomZ4Uyz0RAqlZ/IodmoIx7lz7XR63CapYc6A22tYlMFGZqj9HTgs+LVpEW7hmQEmM7GcHFlAbP5BFaWprCyNIN8lsZIVRSO9lAulPCDb/8AnUZX/U+icYlkXG02JWm9LhqNOo6OD7Vmm6za2y3QT8EkemNIJHKIJycQIos+lEA/mpFZVLE1xHG1g1ZfjShVhNb+pPIkX7eBNkVa2g0rgR0rPTi7iNMXH0VudkHjd+VaA8l0DlOTM2g221hbXUWr0ZQoymQ6givnpnHl/AIunZ3D6VlgilNtvC1ODaHeqqHbaWIqO6X24HGjYnbZkSj2Dw6RSib1emcXFuTFnghzsqODXDKKWq2FdNIQolang0Tc0N6Wxh0DqNUKONhZFTrz1OPP0LJF657feb626nWkE3H83u/9LsqlA3z5y1/At771/6BcOUQum8TpxUX06z1899V3sFNk0p1DKJTGP/un/y0eeWQS/+Zf/S/4zuuvoR2NoTiMIpGdxD/9b/5rPDofQaoP/Bdf/RUsL8VxdmUanW4TlVoRG1tr+OD2DXmk87y89vR1xOM5bGwe41vfeh3bO6YOn0nkkEon8MS1C7h77wa2d0u4fv0KQuEgtre30O60JTLz/PMvIJFM4bnnnsfhwTH+6P/6Gt5//6bU5/g6PAo8PUo7L/zyP1ZAt43scG9VoKYAxarSH9BOV8NZtfHQDoiS7+e2FWBcFWtMaAZ60XBddW4HPV+TamsDsiu7PLAITzlWtYKHwc+EDil8L+heEJ4d9rpwFcs0oSdz1LoRNhbFysz14dgDjRFSN74z/wWvWYcNGdrMsHtGTvPkpRHT15/uzmjio/PZRhxjP9ngQ1qTWkB3TkgaJfNz7AJCrUpSoGPwIZTOcRITsZAoDHuOggRdi8HLbir4sNI0fXfr8Vkbg/2ynqoyp2Q3NmolzIVZteZHTZvcj+U5LETXo0RF1q6E8XlIGg9CPTbZyjFvMESC1827rdceBuTba1Wh6xVrhNAlXvoZQps86KmUZwGdpi42Z89qjHiaJXwKFISlB3T0JbzcU6+UzH9TvLPA76sMdRuiNi2g50FonYmOtObJN3BwtJf91b/lR3KVKo2DNEboKhenHaCApH4q0JbMJAWVaLjRRhRddkpdX7avAELo2pL4gcikPOAl3UsUw40tGkveKnVV6PGk5pKL4Vm0gindCyUaQfIZrE2kz6JnQgjXITJqORHJiAg+J/qk9czDmsgG5VNl+uLGE91ssTlB+VaMI35ybDEWGXPzc+jTaPwsaLCe9q/1+5SIKodwv2EwEKnWjX1yjTs0gD+pvSEjJO5xtuxI8tRQvCVU9Rai6TRikQC6zZqc9JhI0cVPxiDhKJqtjhANBq16ayCfhCiNOjglEucZ1ESXclz8FY2JbMVko8dMw01EKAlU79hrKVhrjmiLeuT0k0glhIgUj4+UiOQnsiiVipiazKNWLqHBkSuhYSb0NDGVRyc4RK3B07WHRDQkxng01MflC8u49tgj+PgL10Yy0iRe1irH2Hy4ilsf3MDWww3srO+aGJU4B7avuA44j8wvioyUK2XkclkcHh4LzLty5crIzY6NmQjV6AZBjWbRlSyZn0V+7jQS2WkcV+jMRTSL68oQQyVv7IH3OqhXC9jc3gIqdZaoQJ6KbxxzNAR28omn1e7I5KZAESEaOdFIptVsoXS4g5WFLFLhLrKJMFYWJrEyP4HwgIlCCdlkEKfnp1CvF9Ef9LGwtID5pSU02m2Uq3W1LLe3j3D69DJeePJpbW+yznm+ZDju51ArVu1VCrcQciYvv9USRM+fp44pQz5/z1LKhIYB5vlJhiAa+DRbei6pZAR/+Af/G+bnpzCZz8g74tLyBeQnT6Ebm0axYZ3RuSlLSvhr/QA4bPbQjIZRrjNJA47WHuJiPozDez/C/oM30Kzs4979O+gxyQ8BB0cHODw+wvpmQ95gsXgK+TxbFgsIBBI4LtSwu3OEcrmE3b0DnFnOiWDO5350VFJX8/rzV/Dix17CzZsfYG//EEuLpzSD/t77N51dagh1chlaVB4dg9zx7G9YgJeMKX/jdWqdeAWZmY7MJpiKo23csAyuTEgbBTeH7ggshHI8W5ufLkMWqrHPRZRxsoSSTiXpLurguFFlcKIrrUBH+IunsCqSiAvqLsgMA5L2s4/jZ0kdE94rvnnGgohkVsWaiYRpJTeFYBmsOeqd++SCf8fZRy+ooFlup50ulICf1bmkeZjdkbbcXIitCg9Vj+5DFBF+HrL9O4Qfec64oOV0VXzAFczletBWdPkesUHmwyj7XUySxqwtPWOfb8wqxfdUHCHOE5c8a15ohrTWXYWudoGNfwnmFuHOlg2TPFYyZh7BrD9m3GBWfCPOlJvfdnaCRrZz0rt8bSmUWZIXTmSVuRvaYAkP74WgdmU3jtPAP9ucnxO3IHQaQNSZU1hS6sf5HLlPUL7DKpzlqew0tGA4rRky3/gojXXYYyQyEHDz3i4rYbUnpIIJQkdseE1xaBZ6gAh7s5KhJQBgsi883EmE5Gfqyl3OlPro5Nb10rI0K6JKYGLStayIUHB98l70RWxjYhCMECJ1WvhKsnx+bIN9vWbTZHAjMVU9tFpUUJd+QhAdzuH4X6MH5KpwR9ZUYNV+4CEeUiJtiA7JNo606CH10TNxr6FEkZyMmJ6NCLAOhZPegJ77+PP3bGE+lzYmU0MUth8oyD9+5SIeubCMKGfjey3B9fUaZTHzCEcTWFvfxvsf3EG13kYokkCjNUCfzdR4xuak2T5TcsnrodtgSu50pvvA8825ijHx1nnDs6OEYasEtBoIJKPIZslf6COXSWJl+bRmghu1GjqtNuZnF5BKpPDWW+/g3Xfe1/0mAW5ialLjksXCPiKhAZ69dgU/9elP4trjj4r7UDjYw+7mOna3NrG/s4v11VXcu3sXh/tdZJMnKsn+EnncZTIx5PMTqDfqKBRqIpMVi8DycgavvPIKjo+PsHr/HkqHh5iZmRXis3dUwurWseSIF1cu4tTKBaRzk4iSFxCNKWkU1E7kIxQU3+TWjbdwdHSIRqePVH4WsdwUqr0gSi36GxBB4ZnP8bWM3VOeT5w84r5he6NVsSgaoFNiC8N2EcPClsicM7MZHO1v45VXnkcul8b84hw+/bnPSE711e9/H+VKG7dvb+Lcucv47Oc+hy984Yto9+go1tdkSoJEvP4AmVAYx80W6vWGkEsSwHKUm40kkU0FcNgB3nj9PiqlIs6tnMGjF+eQJy3DSan0OxQYayKTigkBYInX6NXx8MEDJOMxLC5fxHEviGofyMWAUh9458f30O4McHf9AN96/X3s1gZC8q5eXML1R+eRpalT+SE66++jfbStqjqZTqlv3my3xHO492AVmewErl59EmfPPYJMdhJT0/MY9AP4xje/jT/+2r9XAZrLpXBcrOuoW1pK49z5s3jxpRcxv7iABw9W8eM330a71dEMeqvdQzqdxe7uHh6uH8nx+sMB/boL6DyuvZqQRAh45rn5X/bKff/J65Wr78sTno5eY+Q1sdIda1KBxHSFDYtzfUrhpe6Q7FGJyvsm+0xj7Lsq/JPDxmbh3X/XgUT4ZXRiOQaSl2tzG1gV2pgSnFeDC4YFuWv0y5eVPjD6oMhqj4ed/MydbrknzRFKrBVP5hMVPLxsrCMGEhPxh6FuCw8bY4Hz8Iu4YDiqyl1gG8198/1dP37UgGd1y0OTgYI9cPVLXSLkDvxRb0AbeIzE5ljIxnlg0BqTaVWC4qVsXWbBhMAjL1Y/nJjDBCIIcU5VSaDvQ/sLsGciQuBIBtYd7v55iczHsUR37a76+fCa4Yu4eXjeR4kLORKhnqtxPUbEOrHQRhkU5FfoW0ZKXd08lL9fJGQxGPE7kSFVcQ5pUn7r9BwVYF3SM/o8Q/t3Qi6ceqdDUlgf872IUBDt4jMi54Ds1r5e31Woqawved06dmtI44cO9VHLwn+m8e9uPUnJzQVWfjd6n91XjaW5G+4/v9a22yM+YDsNfSM3nojyhBNJEyLyk48mM3gy5kkkxHEfTInQcT68iAxtc6WFrUb7iKdj718GuhtAcw+PPfMkvvqVX1VQPzrYRr/bwJlTCygVjpXEN9odPFzfxOb2ng61nf0jvH+DWt9hjQKxQtVaCicBqqhRcY7cmmTGrRfn0jI2iRMbVhFvbyERaiASDmByKoMzy/OYnspicX4aZ8+eFpM4EU8gHk0gHIziYO8Y3/rmd/BXf/lNrD/Y0NhcLj+FRr2Ebu0YTzz7OH7jK7+Eq5fPoVI6xObaAxzs7mLj4QaO9g/RqDZQrzZQKpRRrVS1jzsdGzRKJqMjuD0aiyCZTOprd3dHQSyVSuLFF1/EJz7xCezv7+GHFBU52ke300GpUsdxqa0qUlgkb0csqkAQT6WRpeWqiHcU1BmK8JeIhXB+eUmw/vrOPta299HpBRDOzyKQyKHbJWwxiWA8i2x+DsNAFOUj6qoPZKjC5DMy7ElLptsooV0/RizQQjY+xMrSBK48cgqL83m8/KkXEAyRc9NBMpPC1/7vr+Ff/5s/MjdYmuMMY7h2/Tn883/xL3Dp6lUUqlXccwAx1AAAIABJREFUWV3D0pllzE3OiZzGWaRyqYaaODfUM0tjr9jCd99eE0GOa+XMqXmUi4dYPj2PKwsB3NksIxYaYnFuAsNuDzubG7h04Zz690Rv2MIoFI5QbnexXmngoNHGtRevYyEClAG8+oN7KNTCWN1rYLPQwXvvv4ezp9L4h1/5PNrbb2D7jb9C++67SHdbjgMRQKlc0R5YOXde++aVn/hJzM0visy6vbsnFJIOag8ePMBrr34P3/z6N8F/wm33wguP4stf/nlMTuVlmfv6j97Ad7/7qhLrxYVTumYiJPy+v3+AWr2JXu/DXgOBiKRfvaYKIWAvD+hmlDWeZkpdTopqNFbGGN/vs0fpRkv8eBm/OxINqxf266RyxSrPMeLtAGY/jUxjZ3SiYObOY7M8sAsb67+PGOcKFwOJ9EuOUWeWg4KVP5xAa1bVaNDUviu5cE5KPAS8OYiD0a2qdlwC1yu3vxpzIfMVuUg+rprVeJgXtfFJjlNF8+iHet4+OXC/9241Pi9xwcYhcCPVO2ZzZKGrdSCpVxKtbByQfAMiD0GNftkvwWsS43BjZgpQXrb2RCLTEjBX1TI4+gRCvXsXIL3UoWby3YidTg0GNKd3Pib/yesz1GRMhUt/7p/EF3EuCKi5a2Z1SPatSHH2dxrbE3+Bn8NeT8pmgk45DUEdgrEEzrdKRmNS1mM+0eT1a9PNTDOxFDPfCQY5fYSRLSivUWvhhKNxIpXq9wqTI3efnI2pAAgBCs49zKEBPAsly+tIeLSJ5XOVWND4+lG7wCVX/rU9o1I/5+6Ztp4bO/VkOP8ZeF+ZrHwoyfOb3Seef4foj20WSz69Raqes9tHbg8pZx9DAIwBP2bOM56M+nkpjTqyDVbA8OAHePbZs/j8T/0EnnzsEnrtOvZ2Hgp6z+dSmJ6aQL1eF2oTjsaQSmeRzuRweFTAe++vIZk8jZu3tvHOzXvYPCijQcW2WA7BRF7oT7NQtmcr/oS1rCI0fAkDqUAdueEeLq9M4cLFZVy4cBqnTs8gGOqi2SyrUq9VK4iEYygel/HOWzewem8DESUNERlsFEsdFIsVdLt1PHr5LL785Z/Giy9cQ6V8gPfefRMHuzsoHBewv3OIUqGKVqOHZq2DSqmGaq2HbDaImZkpnDt3DjMzM+pt7+7tyKGMyl8M5PS5JqJIh60nn3wSCwsLuuMPH9zD/ds38ODeXdy+dyBTEQ4lJFIhdHok1g2QzcYdosYlaokvp5kyqSSSiSjm5qdxdHyEjZ19SZ4unTuLx595AbNLZ9FBBO1BGO/euIu19R3zCR+EECKxM2CWyhxhTSWiCKGDyUwMVx85g8sXlrA0l8VMPoEgyGmoo1A6Qrffwf7RAf7y63+JW3fLWFnOoVkNolRuIzmRw1d/67fw1b//9xHP5bC+v4/s1DQiUSaU5IcYEEDAVgYoMeCDB1Xc3GkiOzuLt996C7lMHL/4xSvq33PnHJUbmlQ5k05hr1LEX/zpn2HQ6WJ2agbPXHsaj6yc0Sq/vbeHSjiCjVIB+5UiiuUqnn36OpZzGWz3gD/7+iF+fGsLG1vrmEp3MBcvYSV9hMnWLoIPVxFvMaC3peC2tb2nVsJjjz8pVIQOamwvm1+Cncntblsa94yJb77+EBfOTeKnv/jTePLJJ/TMb93+ALV6DT/68Y/x1tu38cilZZw5vYKjo4LWPSVgDw+bmJ5Oo1SufbiHHnzhHw2NdOR2PaFUNztO0pufcza5UAfNsy8lIldQ/t6EUNWD9sYlJHoRTiUTWTAoe4IMGKZK7CE5Ml6DEY7BkJRjKmkWiHktvhI/OfxGI2QuwEufXQIQrmvgPgMPfI0OM9A7cpZx4MbtFfQ3iFBdyQlreCKg3XgmHwZNedKgZFEdsUgtcsUKC4AaVyN07Q9+H1dHFbfTVjZY42QUjpCgZ9m75MG/v1WW9mU9S3Otk/670w7oUOOeMo/Ox9r6cJZ4MJAz0/eJiOcBMHiQXMMRmViUbl8WKGV/KwayI08xGWCFPepvmyywzmWN33Fn0WTCBT1lET4BcEmTkACPzfB5nFA4CBUFo3HHh7QgxaSEIzwmYDPUKJUYCOoT29+rN80gzwqWbRveE1lC8u39ZyfBa4AoK4DRFIJDTUZqhTygnH2sr2iVrDjXKwZ6NuNOegmW7PiEkO9INS7lli5AyujCa+4HJDphjHznXaAWFnuwUUTYL2f/lbK+LqCbmJ4lPuyl0/vaZIWZ1Jy48FlA970Yr5bn5FK954APypbe6Usuce758pqNT+Bey08WiFxnCW+UY4kiulr1TXhf/XTnABgTdcGUAY1Y69fpSQ7NhMV4Ae4zuBn0+LCA08ld/Cdf/gQefeQc7t56Hwf7mzi9NINUIoS9nQ1cOL8iwCCTzeqAZN+Q1xFLJNHrhREcTqDZCaNY72HzoIp3723jxv0dHFS7IolRaZKtPr4GOQ6E85PRgPrduXAHP/3SZSzko6KYBEJdpNL0DqfqY1N9/M2NDbz77vt4+GATx0cVlAtNZNKTyE/ModWkLCfwYHUNiwtT+Mqv/zKef/5JbG8/wK3b76HdquPh2iqa9RZq1ZYoKv1uGM16F8VCDeVKTTIaL770HD772c+KuX7z5k1873vfw+HhoVjtJMtx/XIdPf300+p/r66uYmJiQve9fHygPv/hURmVmk3GEhRMZyJIp9I4u7KCZr0mXkCtUpIGRjoRwWSeMqspBCNB3Lyzphb6U88+gs98/ou48OhVmeVUmz1V7A/WNnHA1680sL6+g4ODIwQkKkO5ngDOnl3G0sIMZvNpLMxklWTvbN5D4XBbEyCtZlUsbpIut3e3USyX0KTvd3mIZCSJSDSFUqOO3Nwc/tnv/g944eVXEI3lKPeF+zsbaDQ7yGbyOD87rVXME5RfH+z0kF0M4/4h8PW/fA2726vIpIN4/Mo5PP/MFZSOdpCKBlE62sfh7i6a9BTnZAFCyOcmMD81i8gwgNTkJNZrFfzBf/gT7FcKaHY6OL24glh8FoflOPbKIVR6KVRqZZyeCeL44Wv4wvVZBI/uobu1jdZREfVaU65uheMKavWW+Aara3tIp8NS7uMxomNiTA2c05mffeUlXLr4KK6/cB3VakVyr1wD0XgUr33/+zhzZlk8okqlhs3NLbWfiPBtbhQs1zbRv9GvQOD5fzxUIBMz2TGIVRi7SsgFT/aObc6Zs8LuZ0ks45cLloY4W4Y+6FFm0RmAsLISq5akIWOoW+wlub9tTlv6K1OU0yyyFNmM7Wxs7fFCabwi8+o9HlJ3BDd/mOmFXVKg3r/pmnsSirdG1bs7YpVukTugJVfpA9yHrCNdQNOl2GHJO+ad1XxFKDlGL9zDMSt1CdzomAhTrg3hK64RXOzukWsPeOKX0FUFLzuETYlrjBTh+sN2PWb3auQ93mNzw1KA4Iy5yOfelMHQBQYSI6/Z+8vUZRQYuHpMPlascDLypS41HtDcj4tM5/qWPl44r/MRwZCsexXMnvToFMp8gkapYAVwh46MmX4oWWNA4odwz8WPFnplMx/GTPrWCF/2dz4g8fWNLEZIzOBpF9A1Xx22gD4STnFjjX59KFPxoipcuyRckjNlI1uWILqZeWnoc8qAScQQvcEAQVadXbLlbdTR9oFDNNw9ENFTpEJ7jnqPsJfaJXdC6YP1/l3SMBqNHHUePDpF2oFZ+tpuM7KinrWu1w5p9s+5B9UPd9W/t5J1Zqt6JtK+73Fszwi1PnFSAuoSW5IK45m0gn2v1UI0bixusuITgxJ+8/NPYGUqhHLpCAd7m0ino0glwmg3y5pfYlAlOY3VK92nwpGIEn/pCbDKHwDHpRrOXLyK/XIH79zZwvffuo16P4bbq9vITc3aFIlAlI6UBBdnJ3HpwgrOL8yitrWBRuEApfIRUukwLl9ewcxsTszj13/4GnZ2dtBqtNFu9REOJZGIZREYxtDv0dFsgGa7gcOjXTz51FV8+tOfRDIZRKV6jFLpABsbD1EqlQSLtuosBiLo9yI43C+jUedIWArPf+wJPP/iM4LW33nnHQVr8haYyDKY8zv3wOnTp5FOp7G7uytXLa4Tkqr4DGlCwjyHS5GBPJebEHucBL+VM2dwdHgguLl0XDW4OgGRwhLZNN76YBdnLkzhZ37uZ3GWMDFFh9JZVGtNFIoVvP7Gj1GtNASoTuankcvkUavWcf/eA6xtbKAXCiOdTePKpUeQjkfQaZRQKx2jfLyPbDohwqiIkVzvFMKivj89zTUdRCEarvkAmhT7CYWQX1rCc5/8BD73cz+P5z72cevtx9IaZyt3hli9t6Z9ujAzj1g2hQ92avjzv/4G7t55H91OGUE0cfXyMh57dBn9dhXRAHXfA4hSg4EMIJ53TKoHAcQ5/lhqamxyj7A51c/jQfX4G9UmavUQDssxHFajOG7G5ZKZDJUwGT7AUmwHU7E2Ht5fsxZKqar71GwxueU+NxIiC6dkOiHtjWqNMtlGKzuzPI2L5x/B/OQS0sksDo8Osb7xEB03VVapVVGt1TQllJ+cxs7OriQ72F8vFErY3ipiIp8UNP+hgB752O+4gG6jKCpUZDyg8KSKkL8Xu5jCI4r5dniRZX3CcDYoTzPZXY5VeVKTI8m5PrKPNwYZcyzL3tNkJ509qAhXBiMSZrMD2ObteJN4IHrG5kkg9X167xjl3NncAe6DkhlMWEKiWCmJVl+5ueplzNzF3I7GaNvj8OvIn93NpfOgZbLjDlwekrxWQwlMNpYmCVJN49yw2rXucWg+/AS2FX+O98iNEFkQ5GNwzlZ8BmzhRsIjlvLf1mflghpBui7wKTBIajWIAZ0IhuaBLLheuY89bwnbMA1UouX05/13Vp3BEBpkzPrKXJ/BzeC7KkxzzWP9fQUNF+T4iGkBaVxBPydtEws+oZCfs0MQWKF6L27dF8mXuumM0eP369iyCJLW7PpP1teJtCmRJAuWmrxwa8usVK36VcLiyHr+nvj0Scmbu2f8DJoNdzHfki6HfLhrU5LsxgYtstPesq3AaAjJGCPSJXhGTvP7w+ml6z0s+SYZzgd0fteEgO9I6Da6FhOTaeesJ/671pKxhmQ+4e74KGl3e1GX5RI4n7b61gcTqm69YpMLrj9/YnJy0qaIJzipQKJfHzE3hshKfjLSxj/8uesI1XdRKR9JzCoWJSnRBK0YzHsdQs9RsbwnJ/MK6vF4wpI82ovGg1hde4hKa4A7D/fx/v1txLIL+PhPfFGw8R/98Z8qeLCaJSlqbppQcAaJWBCxAVDa3EW9UEQ0GlQgr9aOcPPmW9g/2NbIKwMtRyNJ1eFBPeyH0e9yXZh/RDQewnFhD1NTOZw+M49eryFhkXjCpi+aTULOA1TKTTSbLGqiaDYY3MOYyKfx+Z/5JM5dOKOD+6233lJAbzSaTuTHiJVMhubn51WVM0EgLM9kplQuo1hui7oQiwWQSCTU7yda5+ZOdD7UymW06jVB7dRXMCGtHvrhEJ7/iZ/E2UcfxaVLl9Bo1tFsNdHtdPHuO+9ic2NTo4iNegMDVvbJNCYyORFj+bmanS5ub6yj0+9hYXYWmUQMSTnHDVEtFZGMxYTKMPmirCynD0g+pWYC+7+tRgvBTk+jgsNwCLVuF+V2G/1IGLHcBJITE/jiz34ZVx9/Ei+9+AlMJpPm+0laE/vqrQHeX1vH62/9CM1GGXOzRHF6yGcj8hk/2F3HudOLaNaqYrQnInEkownUy3U8XF3HweoW2hvHCAeiqMfCKPfbqHRqOv8mMxPI5haRzl9EILmE7VIAa+sPEeofY2Wqh0z7AQ63b2O3WEep1rKAXqW5lYs0DpnMZjNK1OvNGiKRAE6fWcTC4gwmJjKSsy3sl7G3c4C1h2v6ufn5OU07kClfqze03gvFsoiPjz/+JFrtLl773g9QKrWRTNFQrXeiO8KTLvKJ/14BfXTmMoA7326GHFVsPPQcqYVqaKZvy/9neeOc0HxAUiB3YzE+QI0YNb5aNuidp4pE00KsOmwG2eukW18/gLCUqsacs3y17mTzeKiyT2wHPA9JTwLybPkxUp6dTq5i57Hs5FrHe5R6HQer8nOQuTFCN12D3wcRzc1wTpdwpB260goPnZihsL6Skhz73PxOBzFXUSmgO79008j2FqLOm328D+yr8DEBFPXSvcyuD4KePCU6wsAkY1lBSSrXkeM0Tuf696QwUDtMyAsrP/suaJW2ryrFbOKBo1FSsNPnCGMQYofMVEpNsMaNp/nPwfcbcSKsUlXDxSnf2CAUAzbXmU+q+DMnOghcsAZ5ux6/VOrc59Bycs93TAOBCJKXVzU/eye+4ISNvBqdgq839hjB4kZaI0mRl0RW7UhfYYSiOHc/c7Yf80o2DfkR785PXjg+g9aoD+QjxzGfyDnUzG9Er1DofBBsMsMSRxuxNPguxAA52h82/uiT35Pc0zgU5jZIfwFbG7rWsKE41naz7x6t8nW8x/MMiPLoFb/3xA63Ct90F0bPyvEvAtGI2h7c6BHNfocVDDjhsTIZxmevZlBYe1tjpWeWl5BOxdDpNlTZRSMcNaO50FAWo1QdJPTMqrVYKKFaLqB0tCWCUbU5wOzSOYTik1i++DiSE/OoNnpSfitXKqhVWb31ZQbCEabC8QEqR8c4N38azUoVuYk08pMZ3Lr1Pr75re8ISr98eVrBk5yOMJXWOCLL+XeE9WfNsQ96qFWps8/ROqZKVELkruhrrpzFQzRK6HygKj+AmERQ2u2+koHTK1OYnE7rfTY3N1GtMgG328gAwM/M/5YisS2bVU+dFTyfU5uVPA18kglV7/EYr9HULs0cieNlDSWaCTfyRaU3KtDNzkzh1Llz+MKv/Bp2jo6wsbGOe3dv615TJKdcLKnPXqtU5PU96PZk+hMNR6Skl6L8bjqNg1oFm7T5pAnUYIDJHHXXJ9CoVvWMOeYqnfghE440ksmsOEuVWkOJBvUiuA95FjZ7fdQ6HdS7HbSYLMpaPo5TZ1bwiU++jE9/+jN45pnnMJXJquP3wZ07uHnvNh48vI8AJxOyMdSqR4hFBlg+NYtsOiaNkz4Ff5otdFodNGtNHB8eY3/3AI3DEpIt2ldH0IxG0aagEeV1OcnSpTpqCKHEHELpJcRnLyCXn0awX0Fh/R1svvNXWF/dEiOeLCoVRM5YqtPto15jC9Z2DlsguVwcK2fP4PLlS0il46hUSmg3O7h/ew0He4eo1JqYmspgemYSxWIB5UoVyXQSxWJD7rFf/OJP4MUXP4Zvf/tVfP3r31a4iFJDgsXACUCLQOTl3x36w9R6p6boZcQoJzaiYO4rL2cjp1XHk4EVnGdMu4Dp+8g8wKR05gOp++7IaSPjihFs6UxQGAVchTQi/HhbTW/yIriTP3cCD49OOdd3tka6O2RGfdCx8kUjVI7Q5qGD8Wv32KWKNXfX/H9XP5PSp84cYlTjeGLfGGQuZSqzBPUKXqMkRW5W/pB0QX006kNI3l+/a8AI3h5Rjo0JPboHrrIdVXrWFz8hdLkK0M/IM8+ltSanGZiMuISESYmVhQFBoz6gjywtvbWlRIAsmTEUw99Ll5D4XrO/Xs8g52Uq8ZLGo0lDjYK0b8e4MDJi47tTzic5PjkTC/2kB2wjWI6vQDSDCnkiV7u1oFKaTG5nVuLGDD8qmmLvzmrRV9kWxI2P4BEbBmhu57EWkD+NRxF3jITpkxYfabU/XLtivN/tSW5ijPs2wMlnGi011w7zyowq1bwJkQ/yblpDKY3m0L1NLNtDboTQX79PmsZZ8P7++9bB+Ocb8UWYWfB2jZEHJVI1sNPMcW8oWcn7XK81kEqm8MRyDtdmK1h955totRuYmZkUGzoaDWN2ZhJxkq2CnLxsionNKpZfhJxLpTIa1Qomc0lMZHNYWFrBlcefxfZeCc1OALfvb2Bn70haE0TBJP8se13KqTaljkfvialMDtl0GqdOL4qcVq2VcPfubWxubYCaR6lUQL37KJXWGKCCJujC+XhVIwPjfXS6LXQ6Lc0iU+GNynusmJnkE8Lmz3bZahuG0Wiwp04uQA/tXl1ENq+AnExa+5PrjslLtdpQnZJIRJ2gjDHh0+kMovEESvXaSPiKanLkvAgddbhKMh6Xlge5E0RJOAZIS+ZrTz2FZ154EQ8Pj/Dme+8imYxjfm5Glfz+3g4qpQJmJvPotFriKJEPxeCs1umQ8qsJJNIpBOJRbO5soU0BqV4Ps1PTWJxf0HQLVfc217dcgkkdEQrhpMUfIezeqFUlq8wef7laRb3VEtonMS03Lkx0pdZsIpXN4epjj+GTn3oZ169fV5J99+4dTE5lce/+bRQLR2g2KtjcfKCe/bmVJZw5vajRvEQ8pmSn1+miXq2jTrGz3gCk8mWCMdmG1xnHolEkU1Ex43v1AqrlKvqhFPZrQ1QCOYRjadSKB1i78QYKVHNrAjXn7p1KhTRKx+fCsV4SBpmIzcxMC12Zmsojk01rPXDEjddeKpTQbtCvIiQ+w+wsCZnA+vq6FOsmpxMivz13/TF86Us/qz79H/zhv8Pq6o5G3Wr1uhHtxgN64qf+J5HiRKKSUpRZgVoQ4LgQqQneI9gFdT/j7YgzI+argxm8P7fOKFVYY2MuJ6eRg2LH2OweIhwdaG4W3rulaSzGsaz1M0xjnYCLZtztk4mA5+fhvZi2P6S8Drn+PHag+Sp8RERziYLmzn3l5apQT05iQKf8rK7JM7/c3TUpMueH7g9a5yI3Ygu7ETAFGPscUshyanbmKX4iiesasO6AdCSsERN6DLL1iQi/e5ct19JW6sXETRUUpe6c7oAPyq6/6gOaka9cojVuH+sdtrjxhA64kSSyiSNBQensJbeo2KVY7wxpNMfsx8I45893cmNnI6VClyCouj+p3L0pjSdaa65Wc+K+baEs72Q80pmg2HNwSZAfz/JB3ffBHWJk89i8duvnR7jmXBDnuhppmfugrP3hArpfY64dYI1m/1nc7L1/PwnrMNBwLNDJ2+pjuAflyZNq8juNCMHnjtXu+C62btzUwYf2h5s8UJA30RpNpmumvaeDX8iWEAYvuOL14cfm1D3io+RBu8vx61zyyPUltqsP5s4kxScHbNmQh8CSigRCrptKDcHsBJ69mMeTM/tYe/cb2NvfQYf+2CHg/MVzeOqpJzWHHYmGdDAWCsdi99KAgicYoftEPI7HLl9Bu9nFIXXVByHcuHkXjWYPBwclU83rUysgKoMTnmOspIkyEk5PxCkis+uMlYZiGE9NTaoqpsf03t6egqiSQhpNBUMK0vy5bqeHRqODVHwCsWhSiUaxWES5UtJhTqh+fmHBAnqK/ufGA6H+RKtFlnNbe4S99m63rffjscX2AsVC+DG5FHmMzc4mMTk5pc9MOJ0tB1bk6UwG2/v7KFcrem8GaybgEhri8xqQ1Et+Ql3baJrthtlZQfeEcKdnZ/HerdsolIr41V/9ZVx76gn8zbe+gR/+4DU5kXGihv+erxWlKh0NcUiU1rESFtGNLdNGq66AyVl9/nw8GkOlXJZIlE+CiHrxc8n8kiOc/aHU+erVosSZKFQj/QmdT6aUSXb4zNwMKnU6k/UQTyVx9uJ5vPDiCzizsgK2Qwv7e1i7f098gnQmiUg4iHq9imbD7IaJDlGgh+JA/NwUp+G+bLc7GvebnplGuxfAYb2Po2IZPSrxxYCpOKcBhqDMzTA5id1mCHcf7uFwdx/hdgOR6gHqxSbalPrg5CzV3zIJzM3MiNyYzWWUeDEp43dOahSPi5pY2NvbxyGJheIYDYW8UKefJEi2PQ8O9nFw2NBWefLJR/D5n/4CpqZm8Bd//h/xzW+9qqOZa6BUbkqf4EMBPfUz/6MpxSmgOza6I7WIvOaDt/ayCyJane4A19iWHy2zw8bU2MymkmpXglZFyjINafvFW0CIMGLQxOgQ5MHh7U4paOB8n70ala/edfj1gQRhLS6wMQUzQU5UQjJqocba9JZWCStQjpjjzr1sVGWOf7Y+knQCcMmNPoOU6IyoRO3sQZB6xR5X9hWy7wGbaImhDD4ZcWOAgs7lWOJmqwlnhRDlR9cBbxK2muPWeUtoNKANYQ1EH+xc1T2qqvzonNP+FrpuxivjGuGUlWSQDTmExUiQ/N9JRXoS1B08L5SB870uQTFKtmN9u0NdY+LUqw4hEgrooDNy5EfAAla+HOXQ6LfTKh+1MvxIlZOk9ZCWW1OecMbkx+xbWW26e2Qc85FymW6Yv9fyD3fGPhJRca5+fjnyOTvNAgEUAFjhGKHTgrkQC1epWyLsSJOj/XEymaDnJJtRr3JneRuv3/YH9xyFgxhozBzIrp0BxL7Lple2m7yHLh33Y4NMSpJMKF2QH+k8ePMa2kFxbMn00T8a0EnMo3KdJW1u3Y9aTt5RzzUFR40Lx2LXIx2A/XGD6m3Sw5zyqC5nP8dAQGUx9qFZ3YqXUKkjmMrgybMZzHbfRuf4FirVMjrdjghWFx65gLPnziKeiCOVTqnVQFSEwZyVOQ/jME0qaOXZ6WBzfRO3bt5BrdJAp9XTzDhzYlbSSU2xOPRAgkbk4HT1Xr1+E/l8Uuxlor98tIkEkM0kBHEz+LLl41tpPHDn5mfVy+f+KRYqKBfrOD5iX7spCJ6nK69P0s00K5maUmXGXiqThUwmjWqtoqCTSMSRy2bQrDewv0/f67qShlqtrs/JC+fnvHr1MWSzORweHqFYLOnnmORwz9JOluSpWo3IgwOfHBfV+0ylU0EsLi5haekU0lkaj3AUropW01QGeQ1f+tIXFQT/7b/9P7C/vytfbl6rhFy69NsOisVNQyeuUf6ZZ0okPEQiGVVVLiKfDGW62Nvd0727cOGiUBkG86NjM5YRD4oBvt3C/sGu4gTh/AiTB4Y5p1xKZKHRotIdtWzCyM9O4eLlS3jy2WtCB3Y2t/DN//AXaJSpeT/E9PS0gil79UzGuW44/pV0bOoPAAAgAElEQVSbmMDERE7Bku/JPcuZfq61VI4oRxtbByQB1kBGynQqjHSgjE6rgFKzgsT0PEIzZ9ELZVA6rqOwuYP2/jZ6tSYOSw3UWyQvtpFIxoTyEOnIZrl+qMVe1b3e2NhE4bgpQDMYJDmSWgAxffbFxXmx2iuVMmq1qsSE2ABLZdJ47rnrWF45i7XVdfzN33xHYjw0JGq3aYTmpF/HK3R89p/wVBozV/DwpR0eNNmwnqfrgbpMk39HP+fhgPaLZq5yMtNkpCsWqcySjBxEUo7vzxnhywK32amqmGEfc6w658KJxJnVkx1pylcklzGw6ZIk2SiahDHrPWw7SkRs7IyLRAeopRBG3uNhHAiA2gn8foIiuIAv9TRqXXOsi4Qe9lZMAcy3OaUBTseyUdVrQiIu2hoZiyx0Xr8gUPaqrZcub3Ue2IohbhpgaFrgYg/z9wp0vkJ1/VHptAed/jjPJ1ZdY7PefiRJBCjTg/bOc56wxI2iManBUIL/6lr7Ryw3Suf4TNU25V2uZRCgUh5nJU4Y0ExmrOfNhWFqcDrUZV9pZCn7YoVoz08jL/x0AaBD0xbnjOZH87zZDZ+JgI7RLPzJSJwVjnRJc/rwvk/O++OZ2bx+ogEe4ZFoyomF6JABJuoSxhFs7ufxx3r1o3XlnoXWqs0ZsE84Sufc+h71obVEPULlX1eK67YWg130BlUMuY9G5DOHSpHXoPtMDgDXvFaxfq+1o70CBGmA4VT3DCmzveRbTcZZsCTU5pAJv7JKZ1LqhH30fI1HY7bHllDy9/YM7bsJFLmkVpMSA0QI6TK5pb8A5W5JkNNopesrUlmQpCepCBNCD6NRb2u2++JcFOnSG0j2D8TWZS+fAYelaaVaMf3uZBKpNHuvKZGraEzBoMZgxPc6LlaQn4gin82hQyuu3hC1EqH4POZmZlE6LhjnR341HPHkPjJfdX4dHZewsDgl8Q9qcFB6s3BszHRe99T0jHrhDF5kKy8uzWFmdlqs5QLnt9dXxTyfyE1iefmsAlWpyIDdFIGN1SH7/7lcBsvLpzA9k5elJpMeBp+nn3hG+7BYKOrw53NjQD86OtbnPTos6FDn37/55lsKDKzmOdZWr3dGnSSuJ4Jl9PLhMydkT3B0dm4Kp0+fwcLiKf3scZGz80yKWPD0MGw0sfD/0vUmMJal53ned/e99qW7uqr37pnunn3IWUiaq0iJlChR0WJYiG0FloJITkRZoewkMKQoTmLDAiwHkQEJcGxBsgDJMgOKorWY5MyQM+TMcPat9+m9u7qqurZbdfcteN7v/29dWk4NClVTXXXvOf8553+/5f3ed27WDh9esitX3re33n5P8e/YeNHm9s3LHRPyG/KxSakp4ljnxF72lfSgZeVi1paWFgVgJECAJ8DOuhFwcWMBUmi3V3d2FCQQ6G/D4o4BEwklgVC9Yf12Wx0cxjpZu3avbaWxsi0dO2ynHjlj+5YW7Pzli/bNv/q6dTZaNl4o6nxb7a72p1yuYGPjEzY9M2eV8TGbnJpSBlzdrdq9e6uWyqTsyJHDdvTYQdvaWrGdWttWN5jMStnC5JQtTRct21q2rY2rNsh0bZmAKTtpmcp+u7fasItvnrfe+qZNjY3bnc0ta+AeOehYUYAOcbNimayTJqnoICJ0+fJVW13ZVuBCixOiJK2afftnbWZmSsnN6updKQA2W32rjOXswNKinnO4Erdu3rH19bZcqdl7Oh14Jf+FHro98Ys+hK5dIJRXtQH6xpHMFVU6iTt+BHefJu/IbYpZYI2lME8byVexj1tH4yeAnMrS8Unna9pSpTGBXLQj9Q0MKENMwLXN+Zn/eyTOxfGmvtV2t12HHMUqyq9soCoBhrAFMoi8jpNaTHSmvaociFIZtOAdxPc0tHEbCwpk0p8OIh9yOgqvrfmkCHQpCbvgLMeIjHpAEPxS9NZ6OpcIiokE1pKBWIa5DVrs7Y61GrvWYa3QxqeMq3GiWDL30pVMWHj96DGvQMSV+SJz1UfsPCCAaEQ5y73BwzmMzjKL1FcWUIhsJZtNJ5TJa51532IpaIO7wQNTDQICvWNKwg+KhrlFsOFs1aXJbXxyTbTUe1UXGbBwPXWPJaXFDiC521sYm1NA4Ap3wzl/GYhAtgw6/QJKN3nR/RX75nLRch8AeAupDBWSYFka7i0HSG5p6MHFICzjTH+Bn6o7QUMda8kQBPrJjHh/o8mfx97TOSRR5SDMY+j/06GFgjEQcq5o/sdzQi6z37wX/LIjbyFWcLw9ky7G54NnhGDQnw8+5bKNymKQbfXnw9fWtQQxE2M4OZgHtUYtd0PVCEnPUJaXNLLPkgzdCqmyaJ0B63BdeMaHQjgy8YmEzvB8cHvE6yEL1KLAnJ4qBLFOq6f7eXHMbLZ13jKtZVtbWxXgzszPqjd46w4Wk+63QKbMOUEGc4Z3T65kuTwCRD2NBpHd1XeadnD/vG1vbFo+w5x/ysqlonrGbJj1RsOqtR3rYkpTzFuhVLLZ+Xl74MGHbGZmzq5fv2mXLl7VOBre09g8y2MaXXgsWgGWcsHyxZxITfSa5XicSdsTTzwlTfK33nzbbty4Zfv3L9j09LTKp2zS9fquTc9MSsglm8Xpa8EefeRRG3QgrBVVpqccC4gD1gLurarK7E8//SGd+4svvmgbG5siFwKIlO35G1oPVA/4Kklr1o2kxQY2PT2jUT/8tG/euq0MuVAqW2Vs3HLJlM2Uy+parq+vyQRmZnZWWez1mzds6eAhW2fsrp+wRDpr2XxJjm24fGnilsANa21NIuR0PGOVssAdMOdnVCH42Knt2vr6ujWaZMh9BS+r6+vWS+AHUbA85FXG2XZrGm9kt0HZbrvasHIlbYuHF+3w8aN28NghK01U7K1337av/+Vz1t02OzCHoh79ae6JkgIZBFdEHuT183mV63U8pbwqLDNz6LmPaUyy10vYyr2m3bq+Yq1q1SbzCZsqtC2drFmhkrZuNmvb/aytVbtW3epalymFakO8gdxY2aqNXWu16+Ih7F+YU8Y9OTWue/Tm9RuSrL165YbduHFbFSQCx1yuqJYSvfXdWtXurixLnCaXS0sbg5ZEuVyU7kKtRnDpE02MxSHuSOCmEU729mHVW+YsX9ozZ9G4VijfhSwnJz9iABbcGLjnr2RbidZxGNs1ow8YS75Ood0jYg17cCFe+D7SmZspiDAmjXhIY0GyUV9ReAol6wAM4jyl3S0LMgGsU89u3Iccf+ehU5hIOcH9C9ASIxqSlM9TK1PvAHh4GUenscAZUOYHqPD/GK7w/1GHOhLxyLCDJWPIjnTMsWUghb1o2ci5BWKcyHGcb8aSWc+QGZ9LKnBoSiWrr+Pi/akI+NiYMnuANmZpEgrB/MLBQgQ5gEiZMiYYPbMW0psAH+fgjGz5Uutvs9bvlnxSQdd9pN0RSYhS/QvXgfbB0P9aMbRZshT86Cnf84C7zS6AyFjREJgjUTFoAbgrW+wXu1qazkPWrRh54MIWjDz4yr0WVfni0IPGGAPIRhKDyutCFNegpkXAcVLbl6oeIa6r6ynIkhZ5qK+LDEh2yQoHP3X85NX3DxMUsewdA6zKhFcEol45MzVcA8xIWAtpwLu96tC4J/Ik4MemWkPpY3kXxD55T6WScP9TqgboI7HSgxXxI7BbkzpgIHFw7xFMkhnzfRcyHJd9IFEN2lD6VAvHLIEYdHCfcwpKaPcEi1Mse0ValEnMSMAcfzdyADwaGqlOhV1Ge0oIHhTYuqczpLLKoGqnxrctUbulvna+mLVOvyPhESQuCWAgktGrphdKVnXfyeMaMYMIdf7cWes2+5bL5JXtwHGg+iRtfbXgTCCDgxmHV6vtah+bn5+14ydO2P4DCzY5M2Nr99YlDrO6uiYAnZ/fp743gECGRRABMY+HhKwL8K3V2cQ7KocixUp5F0EQQAuQJeiADHXw4EGVVQH1a9euyUjGe7k5jW2hAxF35Nj6pD9+7NgxO3bsuF2/dl2ldrJ9QJzXv3fvnvqys7PztrLsWu68H8IkzJ9TTvY59qZlcwQf23rfQ4cOqezPKCfjUNtbCM107dLFC/p/gA5CFgFV5BFkmCqgn809E8aG5RCZcmXKtlziXPDJLbDdeMkJz32VwTlXPvk3t4Xd1dcOFdCiz1KT1HihtGe4rxE0Ul0lIEhn0nbk6GGbmUM5LmtHjh2x6Zlpu7sMu75p1a0tO3bshLWaHVtZuacZ8EsX37eVlTVhQ61eV6UAkS3aODLmCpXUxx5/VKNgOLsxX99qcE06MthhbHJsomIp1mCQtJ1609otqtlmHbTld3atO3DxLq45609gRauC44ZHwXWj4gIXg7bJ+r0N3We0Z7jOVH4uXFy1+Xm8StK2vV2Xq1yj0VZwlssX9feNussDs0bRsyuTzdhALpZUcj0nT5Q//j8J0CPZJ2z1waUoSEoGYY0oAu98IF6hbVbf9M02zm5HMI+ZICSpCOIxa4/7T+wFqgQdNtwkUqxsMkR2bFrRH26EeMX8ujK6pGXT5eDeBoOVzYcNMmRuKgN7r15ZPgCKxjOb4yClUrU2XhiwuKZp0w0ZOQAIgPeDNK3+P7DitUOyuCkbtDiZERBnowXEJSUKW7MgnoAHKp51SdtbblgpjH4DkAIkqN5hcuDgRbZIhi19AM2xI/gRS/bBBEOuXl4GdYcur5gIRBTcRGld5sHDOQXN+YRlbdBDSz3KrxIlxf54lPwNVQgkRNM5Zb46fgnLUO4t+YatSoFXNQD1lLkvuI5Ho4UhCJKGgVuxkqWludZyneMcaN2Q/RHMAOIEKpDGOI9wXcJ7DPvSIi3GJlLoncf+M9cZaV9kKbif9FkQ2zbJsafShp36sMfqyDf0hSdThd3rQklRvlhQqUpPDxMUAk6tR7g/VaL2tcB5rd8k4B0JMnVPRuJYyyzLc+SGGXtVsvjcBU0s3T8hKOEcBOYEJEmTkHZEhBgMRMb8gH9mdAdtiADkWPKqAu32p13GTwM3QQ54irHCuSRo2aBUhtpjcBKMz7XwOkrvBtOYUOn3Z8M39T4zN96cCDa/bFyU3jNWSezY8cK6Zdp3LZHs6ZFptGrK5gDzcnnCGo2ubW/tSDHrU5/8uC0t7beVlZu2tb1mlXLZ3nvrvMZ+KHsDEt4O8z421d6JiZzdvUtJ1Oz48XE7ceKEQGZmZtqmZ2as3etr3jcCZhwPjBkz+yKbNQAgEG7CZm/b4cOH7cGHHrZyZcIJWs2mvf/+ZQH36uqqKg78jebYuygzMlvvgjH028m0pee+5VyNiYmUQBWgpnQN6E9OTtqZM2ckC8s5vfHGG3b+/HkPKGo1AUMxX7GVu6vWaA9serKkzHhlDW0As6UDkzp25qrJFg8dOiiwIVNFPlZOekwuapSwoTWknO/2rQMR7fiIug2sBccvtzZUAfumsrYHokEWO/x+/BvOO04zeRXX7xXOkfeltUKCxs+5frFMLfKaE3TswIEFO3jooDJa/saPASc+s4WFaTt3zh3IyNJJ1qiwYIAyMTFlb775ll5XMrWhNeltTA9KXKcivFNomY0KXd2+fVskSL+nXLVPwWO/r/8na2ZqAfhj7AyQZt24RxBDIiBkvWivLCws6D6hAkNQw/dUcHjt3V13C4R/1GoO9BUOSKNOJca3BrJ3WlYKrjRNnJDinlploXCYyH4wZOhRdCT230bmYN0pzUveLv7is7D0L3vtLRv0W8PFoswotny0fFQPNPTv4lwy0bN0x1PW0w7i2apAT1KNZOXer3GdcO9xeynQR+i8DzmwDHrm3a6120R1zFyHzBQ5WiIxnmr1TtlEfCPnU/1JSqIkcgJE78GzeTm5xwVnOngGS+c8jvLtEZx8JT0bEuBqjXC88vIoJV35jStYcVvLmPvFzjgWmJ7dwQMgq20oQ6dy4AAZNAODnKe/tvunU77v9Sg7cl3cv95bBy6LSv9WwinD/w9l90hoFBC49KnPoXsrQO5gHKsCiBCIhDK/erQKRuBpRUa58xko8QPmCfrnAPKg43PwgSClu1CllcDKTqAaNmWDAecQ/klTXryWAx+s09jTJWCBx8CnT0+0zNIEcFG8Jpj4jBIQVUXIWjJdtGQaghj3FURGvxa9MDXhkrTwFqIrHNe/Zy1ZYwaRJHFNRlGLtQJgyZLJCkcIoUG7mYDMiXNhUoR4OswJK3vn2BW8hEmQEOQy2sN1dv82bxl4oEhQFas9aekY+L63xy+gnubcir6IicwId1st94kPc+jMJtNmaVGO13w7feIouBTEeUSfcIZ3zB73vlLh6dmgsRXsdgNJdjiEH0SKon0yvAmNfQVAT6WVoR9I3LRSf90SKcq4LavubkncZGxs0mZm90mA5dbNZYHwJz/5CVtcnLMrVy/Y3ZWbVizk1E8ns+K46N2SLW1sbNiNGzcEqmzulUrRTp48YQ8++IBAMmZrU1NTNlaZEOsYRbgo2gIIAmxsuGS1/D4bswhX2ayyZDblOqIxvZ4tHFhUeR3QYIPmdTgeQIu1gy0PQz/yhKg6yEI9ZTZWHrNGjREnQCoYS2YYlyPTLum1FhcXddyAOMfl3ga0Glqa6ecc/bW9u0KMe/jwgt1330l7/AOPKVMnS2ePYMaZ7ytjFY0PLi0eUVXo3XfftYsXL4pxzftSEue8AScADZCLIk/cJxxDo9GxdJqf9xU8cQsDsvl8QoEMa8WaxI9473ix1QM+mOz0yT3gARTLdvjwIQVPMNevX79m+/bvE6kwBmIETFwvzGza7R0R0pBGBcCLhYo0z5uy0STD94BKIlkcnCrN8DwAzIyqLHp8xHxnPREAau8NSfW4FpDP4LT4eXEtuB84n6efelLrDvDfunVLzxDZuAuX8f4FvSbvzXtQXeEaspb8nFYI/IVz525q7ZhEWFmpqnDI80LQxWOrrTMISnH/RGpVruC6J5LMptVrp/6e02uVcYde+lCONMJ+2CgFwg7EYn5CisgIwr2EG6Q9AXRII2JS62j2NjOvDPo4EJsIIIjVo7PAAT7fcH0cLK1yjxOQvBQaAR0gIgNMtL20y0XtqbzJDRQz9HA+kWWOnGwCUKfcC2glLF8ieHAiSdyqfR7fWb+UYGIFY+jo5XekgKrI3w8Z+zGLJot18hgdinh+4gVI/nXPXKRYgubNsTND2rBuu2bGZwR0jzhCEhZKl2zoytQpY3H8AJYLj8RxK0iHImxD+sOOEFYvGztPfNDbRhIhkWJUqO/ymKE/TwDkHAZkch2wCE5ciczV7aJmt4YxaYGkYaq60E23XbdusxZKtN42GGaRCvljzZzouEzdd+iiho47kTPlYs6BzNi7wX4tKat2kf3sut72oL8pxzUFJLL+dAEcF5ZhPIZ4LmcJPiEkGu5OUZqRf/MMl3sZkie8EGXMrI11rLmxGqoPo/P8sSgAyFIBIHALgChg5N72+hhrOjx7tU6S2sTIMtQm4VqrRRKePwXKWPwGK9IA6lr/COoEkfwc0Q6x+OPzwVqF/jeCQ0YJmvlgrj0+1sGTPBIAI89ktFImFUUP3LUhkvXoCsTgLTivaa/oWadRVfArH4Nh9u5scj6KlUqYPPSWAHwN+vysUaW/ZfOdKzaW2LJUeiBBme3qukqwpVLFJiZmbXV1Q1kXcqZohqOyhRjRxsZd29zatGyuZLu7zGr3g/CMZ3ZkoYDTiRPHrdsjK8aeEjOUMSdttVraXO/euitZTUBCqltBmY09B1AhE6f8zSYOiPN7EUwB/vXNDfUyeV0e05jlegaa0ebNpiwA4bk1Jj/YG92kiFWFuMn2K1IbnJ5+35pNMkCzffsA15rAjpF+SrQQonivLKp6A8bBfLOfni7YqVOn7NFHH5XiGDKiAvOdbQUaLqOMYUtFAQ49534/Y889+7x95zvf0fsCmoCNG8KkNAefyXg5na2jUEiHc/WpA0RyItgASHzPscokkicjbF9DVA/fRLhhCIHj5/8ZwbrvvkNac5zQbt26act37ypoIDjgmrKu7kUBs7xpP//zf8c++9kf1N8D6sz3nz9/yd54/S175pnnhzztXM6BlpI711h8HKPXXvVKkjJuXtdzhZj1jo155YRP/p77gO8101+rKTg/eHBJwR8tFY6TTJwPrj2BJe9HUMQHa8a6ekDQs63tDeHkhfObCsSmppK2s0MwSJ/cCa4I82gKO+id7WXkCUtnPYkYCk8lzvy45tAji32IarFsp7GbQGQbPvhBlIOScn5CWQRvollX9Sd8pt0Jcj72Erlw3qcbcXANI0UCOrKmkM06uCN8EkrSw9nq8Joqj2MvGYRJlMmG3rEIZWEDjsHJsI8X+5FOypKhrDIrV3UCSCSvGrJPSIA+sh7kZpWgR53uvqVSXmbW2BE3BvxtACVaZnIYYukrbwr2nEExTMe/5VUFHS+Zpp8H2aGCFumrBwAFGdSXD5+AEdyDKCIiO1InzVHWRLkIcFCCifkNZJYgDOGVZmQXm5ZSb50s3bNvB23gAECiwhCJWiE7DzK+Ot424zUcd5yf9x66eq5ce/V3Y281PM1xRp/XxbRY3AKqKMH1LLYmUOSC2KZ2CfcY/AeXzQXoyejwXU4CxGF3jAp30cgHByTWK5XOe8WHjDdcU39CuD/DV1UVaFdQFeAz9LdVEo/3VGgdKJ6jR52yJF/DXLjmdOE5sJaM4uRLmtzge90TBLChxaCntNtyIlqQ+lXwGlgu3E8aWxNM+/Ph1z/oAmj9QnAZhaBkgRtaLWpV0HLxaonuM51jrBhAJvT2id9D3EvxWvvXZLZoSQXYBMFUhQiKY5vDqXm0Sby6FX0A0Kz2c/LyJBwJ5+AI1IOULoC+NLhpE8ktBZVU2HZr9Bx39LuZTN7WVndtafGAzczMqiXGHLlkVVMYo/Q0blZr0BroajOldwm4UqZdWHBXMkReKIVjOcrvAQpsrNiZ7mxUNTbGB3/HxuvlZJ5t38zJ0slaAXMCMXTVyZrpYZ67cNYuXb6k8rdGuUIwxpZK9kwGNjExaaViWX/rGbWXumFGMyYHYTVORkTzoWazI6DjseB31bkgUMkxlz6mTJEgill2ZuofePABVSB8VMrn0glAKLGzH+8GG2GyQsrCDzxwRgSye2s1+8M//GO7efOuHTgwJzBHK5w9D1DWkA56Dz2/nrwef8/vkUGXinlrqKTtQCi4wBktZ1YuO3nZS+0OkgQHkqYNmiWQv1gTPmZmJhVQsBYEIPfWd2xmpmSbmzW5xvGea2t9O3lyUlK1t2/ftFpt0371V/9HO378pPYGSJe0aM6fv2hf+9qf24Xzl9SDjgFRAZu2hHMrhrlNmC4N3QCd88RESedJ64Nrzyf3Bj/jPqOCQUCYyyI0lNaxcZ7c75xzrOh85Stf0c8JBAB6yvBUc7i3WL/NrXv27W+/pGutgEgiQr6W3MtbW01H4pDTCLxTvCfPopfoQ9nQoTvxwGei+sX3GaUP+5IqbcaMJDQc49xWgn73lNmAUjlZfFDp0h7uZepEkBxUBhTKcXrw1XMfWB9PPm1ggcikfvoegOjsdMzcLWyAgGDTBX0Bjm4oiSuBAByiFOdeCdLxJPi9S7AjboiRsRxLwAFU1AenfOEEOsBdm1Ag1jmDmP/QKaZfRf89aIpH57TgTw07lExqaNCi7DzcQQBS9S7Unb2qAscf5mU1CuaT4WEOOZxHdNPS2JyUWcLYIddp5BxCH9/zAJ9c0NiY9OA5n66lE06iU9QK2WNI/gpzz7G8C51X3wfPa10UwBtP65pLgFIep1+s45e4+Uh2HicdQnDod5//u8rw4XUVoDh5UaQ2etQCFCoS3iqRtKmEYrDB5L4K5iaMUgmsosgJh8i8VAgUOP5IhtOawMVwsIaMp/uJjLlbD6S8plmJSksA8xBkxQAlwb3RTloCYqa4TXwN95ZY3pEUGT3kvbIiQNZ90BNdVbUPVYm8EuNtE9cEwO7RFRlDhhxGHl3MKGWJbMWSChBoRwRCHq0nAl34H3xyjimei0CMjBUsxdZhtl232kj7i2eQ9Y9kPBFWw/pFUqdaYezUcZSTNleQlPV5TK8IxQpgFPcJ7TzMWQ4n79hEctvSKbQEWtZs7mhGu9Ug+DRb2L/PZVcTSRG7tqsbVqu7QAlvv1sHZCZUDoeEBrHLCVjuNvjii9/1ee/xMfWXKZdTAmeTLRdKMuvo4ngYer88B84gd+lO2MRsgTxmcc6ZDRmgh/GeyaVUFr506bJGzTxwdgBmSXPppFUqvHdGGR0bP8Q7QIGAfbe+rduBcyU7jB9R9wgg4vvp6azOLwILPfCDBxdtanrcGg2vPlDypY8P6PC7VCXYO44fPyZCIWsEEBHMsB47u037F7/1O/bOOze1zc7PYwJyT+c7Npa2ra2u8h0un1jW2fT3kduwucCKgfIwXAVaGIBeLDsDhrFnDoBzzvwbgQ0VANjf2VxBa8M1IiEEJMl0760z2mc2O1u269d3bWyM60yLsWc/9mM/ak8++aS98urL9sLzz9qP/ujn7bHHPmAzuKdlctIFeOed9+zFF18WCY2WysoKY4AeaBDDxg6X4tkog6IqQVLX+cCBAwLfSPZj3fgEsAFnrgMfZ06fUiBLZYZPwJx/5/oA4F/+8pdFllxba9ncXF6ByMmTJ3WNCLxu3b5mr7/+mn7OfQK3gsQSXgRVHIIRzkmcnaEjqV8TMvtyKT/cL7h3E3bmU54PxBBgWN4Mt1YgCgxLptE7XCtRNOtPYFHjvxxHuWJWNuhZOu8PlwtOhPGW0RL/cMMKo3Ix+2TjQ8wA4YqQ1cf55oEYt4HVTclX2YeswzxTjDKUnNNwPj4Aul5sJMuJilsxS4kz1wJ1MiB2Dg2xipDAwSjj0IB2xxKDSOCKNMO99oQAlL6GtNylKOCOW1HPW1MCOCCFESn1UmM2GAKToeQsO/3e+KBnVNiXsk6xoh0ZsyFr53dgprMgoWIgXfIw1uUuK7MAACAASURBVELQlQrjbDGL2pPLDVmbQDCAeQhSopc3JWm0jQfduvUZGWRHkhRq0PbmnqBKE67f3nYVWztMIQD8MaALLQWY5JrRZy0DiREQCW2MyKuQFLmyv8B9iEzz7yv9RmClehHOJY536Zb1+XnkjiHwicRH64ZPZbPM0Yb+cCSLDWfWE5bopS3RJ4v27FPrDNjKBz3K0obsl/VDOU2/4ypRKaYwgpBGJDYONREUMwE2gXcQGOzes/dqQzZXsaTWizaRgzrSpgMdf5gWGLYRwrRGJL7pGEZV6KJwTSBC6sKMAnuUMCZA8vtZgfVogi//B0iBsY0QWxVRDElOPPrbfH/bJqvnbDqNcQWs+5a8s7kGYqz3zI4cPmHVKkIqkJoA/Y7VGnVr8qhQjgT0F6aGYEcGOTc3J0EXiGAXzp+zi5cu2MWL16W+xobupWu3SIf0yOWkD8zty5LwO2SSfFSrff1+segtLZzN+FuIavfff9Ie++DD6nfDRL969ZrdXV61SziRXb03vIyANaXnchmVt+hx3pJePB/Hjk3Z/fffLyDwcnAQMUKLPTDb+T1KvoAxIjSA5f3332e79aqAm6yXDzLD06dPa6997lvP6mcAVAQZAkVKwTD+z194395595pRoHDA9vI3XxEv2d2l8uXBBj8rFCh3c0xeEq6UC5LeXdg3bw888IAIhxwH1QFXwvNMPBLpFD8Gpjs8h+3tqkbjPOBJ2+aWcx+Wl+8EgpwnAQAfhD4Alnvt8ccfUyvl0qWL9uJ3n9daPProY3b40FER4yi7A+aU3SlXr6ysas24vmTBri3llswbm72hEjQ/L5Vyupco+3Mf8RmJbbH3TSWHNQXU/+yrfyqyHmBPRYR15t7gd7hfXn31VZEZIWZOTSUUKAD0/B7Z9uX3z2vM7dSp0wp4fKJhW5Ud1Ai9XeNmOKwr1z/u1aqAD2W/fW0T9sAXgvXWiKxkBPEIvNqg4/x48EJHDjFZsN6gHAxaIpkV8KIk7ReDErzK74CwRnpiTzVmasEVLZLKKBmHT0rArXZbryeSgTsPDOdh+T5BCVmOPmGsRrPJMUMMhKGoJT7Uhw+brmyKALwI/J4J+ay0l6tdQMcJDu430VcPt0MI3utYJkt25CU6+lkiF8V+dDrlbmuynmXszFsVGH94Rt+xdARUaU3HGeU4HheU+lQRCX3nEZGf75uJ1ut7pujn46zpFHKNoZwuMZJw/F4f8zE57ZyxxRLV04ImOLO4KhfHsbkwv6/zolTY2bFUAvKdz2LTU6J3p2w9MnQioCsjj/XkAJLB2S0Kvuxp3cegJMrOsoZeeo++3PxGsxpIa1F6dtia8Uw9oQqPT4a7Y9ze63B9uQ7RmpQd2AmRfo+JLLlb3QtIdB6jlR92uzACGcVdhBTcw94WEYdO2WSoBlHpiHPf9EFZzy7sZypPIUhVcBqC7CHfIOge0M5hLls8g4zGttJqrYRnjuAkCPsAfmoHMQoIwEd9gwDAAlYFiaNdEQ9eoxhPguuvEU9OJAYm3jpgPCyF412IN+DSUH7nWWScSPcXKdyofK+qVc4zGBvsWOfKd2wmWzdIzf0+KmNuzJLH1CWdE+fB2csJW1tfs5W1LWW/4WV0ix09Wralg0vqF7OOlMQBNUru8/Nz2ghfffUVe/bZZ+z6jYayUTJPblOOHV9q4n5Uivmg5Mpl5LUFXGKGe+bJJs5mzObb7rZsc2vVHn74QY2OTU3N2MGlI7a+vmVvv/WuNmVm0t96621bXXEabJntMvSZ2VI+/KGHtJmToVFGB8BjWwBA9Nn0jkhXOLEBlGTaEfzfO/eelOLI+gALqg+UgGHHU0kga7x06ZJIb7w+QMX6UMU4d/6inT3/vt1b37Rr19Z0fPSM2SN2d2H1h5gtrAOytJJM7RBEzdjJ40fsb/7kj9nmxprALH7y97QpAHjWDDClegDBLwYdrB/P4sKBJYkGcV5372INW9VeyxpA3mMM7KGHH7Inn3xC+8pLL72k1gfXFSDFWpdRu3379kusCB9yiJff+MYz9vy3vyOiHIEDn0Ofp8BI5vaPJHfOiWBGd3nSbHLS2y0w5FlLAi6OmUAkkic55smJcbt27aq9//4t/e3s7JgCL67R8ePH7Z133lFVhoyddadKc/XqVVUiCMT27Z+xn/qpn9DfEngA5rw+YkDwRjbWnTFP9Yc15H6g3A7ZDx4apFtJ/YbPROqJf6gd1klgUtsYmlDoSQd46DGnfDTB5wzpg2TlK459ZJQL1Rxi2CAlngE/l5qV3LSCZGrQJw9NJM2zU07gtSD6aCOUClbwWU/S02X8iRGZKOwSPaed4S1LUukA+/vEedFIdvDzcyU6Ss6Agnu/e58zthfE8hXm0KN1oRwnJgTwEXHJASnK2LYI+6OPu9bJgVXiLIGoBci6dKsHBMrmFCxRlaZvv2df6i70DjJDSVTNv0Zc8baHMu0BLlAIwxAJe9DjQwqUz11+s0u2qj58dMlzoBDngRJsd1cjYgI2lURj8OCZbQJ1KHa3qKEvp7hQ4metGzu6PwAZj8jDtQijkH4tYgnciV8RqxJyectrxITfEamP+yoNeTAwq8OJx4BJax85DLDS+16hkZUpin7iVgS5Va4X1zTrZhps2m5nG6Y1LG2dBr8b2haBfS9CXrBbZT42BjsqhASCohdF3EJY6oDxHMPEgGZzQyCqQIfzUaXKBT+iIRLKg1HDIcqmDuWWY/DDcYlAmtF0iE8iRC2FlKwtmSceKurBZQkkvb2RNpdijUxjd8cb8YiP76XAI3Jm4FC4d0Ik+SmD5HXkDti3HGupfcGfPYIIPYPBllaB/Kj0xUhwWerv2uD26zaZxp6zbu1WVY5Z++amtO9s3Nu0A/uXpCy3snpPut4ra8t2e+WeHTu2zyYnK/IKYGPkfgZsXSa2Z8VSQaD30EMPijVNVgTgPPPMN+2555611VXPvIlREKM8cuSIggCyPTZxAAUQ5294Nsi42OC5x9nYWcetrXVrtLbVw5bwTQuiW9qmJmdt//5Fm5qc1r0Dw51s8i//8i/t+nU4J2bHT0zYZz7zGds3t1+vTysAoGLD1zhUNitABoTZxwDr2L8lSwMoUF5D45y+OMcXx9nIKn/wB39IQjQABz/nNVifqC/OejBDz/27W6+L4f69733P3n9/WbdR7OZBvKN/ruJbj+AmYY888oh96lOfssceftCSg7ZdOP+exul4Zpi755h5T9aQ1+WcCDTIdCHtxcCFzPzqNTLyuwJv7z3nFdQQmDF7/iu/8itqDzjjfsNeeeUV+0//6a+0/rRXDi4t6vWOHD4mcuS3vvWCJhfOnr1gN2/cdqMb2W07Mzwoaau/Pz4xJnxi7XjPixdvD8mJgDtBH/dVsZjSe3Dvc1445cX+NWNr6+sd27+/aD/5kz+pa0Tg9a1vfUs8C9acVgR/H6sz+N5fu3bDxsfL9ot//7+1ZrM+NBziWPl91g5xIdkttzsCdNaHwMD14XO2eOCAjZUrtrG+PuQkJFJP/R+OATDUwyiBOsQqwfvGEwkMsRykgqgYxQPrDjBYd1KHeuNaOC+3DU1eggKYj57FDZ4Mz3uckoEVaYjSJZuk20N673zErnHYb40bVs76CTIINrkgXTkyU+tkjsDSCBmoFx0GYknzPf0Jf7MgiBB0qbuw5gGHhI/IUUYUw340YOA1u7xvMMKI2uZBOlWBCYGG1nLE9c1DgiB8UhLb1JeA1eH3AWQPTLJ5+oexQkE1wDUAnCnPZlpEIDd0TNzBjHXvsbEitiNg98zJpxGCTrqyTe+h+/y3Bw3R3Q4mMt/LDzxm79EFIPZC41QEGSel5DAFEQMo7olYChztEXO99f8DKiDobhMExIeEQEgQ6GXwoBGuUbzw6aQu3hwrUOb1ObcAkiF48fUN987IyJ1U8YKAi0Y/2qxJKMsraInEPJ+V7qnlssc98EpRYH0TvGRQzwPgANRImAuK7NKr8euhjD9k/mLYhuBQAWz0CnD2ZfjcA/1hdj+URY6tFbwAiBZjgBWu1VCnnoCM5yNEtKo2xfE0D1p4vpxv41r+eo4V/EFwG3gSrwkA1973ZzzY/PY0B+EubuF5556LgB6lYoeAHqpM0iFIpqzYr1ty/aKVjFn9Ovxvq5TSNlHOWw+m9VbVOq2+zc/vD/yOrl24fMkmpkr22R/+jMxEOs2mvfTdF+3y5UtWlBoY1pSApmt7R9UyNkHY3WyWCM2wMcNwTmVzVipXgrPZjrIgMko2VP4GhruLuMzq/+OMsTOmM3Z35YaY5zjJMT2zvb1ra6sb6sHnsnmbnJzS387OTYuYt7296RMnvbYtLS7ZN7/+rN25fWfIMAdYeP8oLkNgSJbNc8Sxk/myp3z961+3V1+7Yk8+ddqmZma0RwAkkO8++clPasP/5//8XwyzTqoSqJIBXnH0itebnZ+xfQv79fqUlHlvwPntt9+27e04XOs9fKoAMOg5BtZvZfm2xlNnZyYVPMXKAkBGUES5mcADkI8sca4JGejZs2dFJLyzfFfr68mXj+JtbdftiScetn/4D39VfXUfMXPi2R/8we/bCy+8ECom6NCPSQiI/jnTAJcuXrFCoWRvv/WeOACct6gqmaTOnXV1W1tnh3d6HRn/sM5ca5zcWIevfvWrducO1rnOoYgfVGz4mfisENfyZl/4wmfsE5/4hIKuOBH1e7/3e/b8888rSIxES9aHYIwgkbL+xz/+Mfvkpz5mN29e133Htae0zjXgdyi3E5xxLaMqoESOGk3xMGamp+3Rhx9Rrx08Vsk9+fQ/CX7oDhrOVPdFZNuK5UhljEFQAEARGzeJhKMLf0SnNjd4CT202DMfDu6MEKMCAchZ5VH2MuiVc3EjjoQKrSOWHxulUr4y2tbu52WQEln2w9JDEJjwEkoo64v8wPgF2XdPHr9IDnrwsTfjDsB1u4gFUKqMY3BhPnkIit4zTTJyFUhzSm41o70nAiqnpjgSF8vmHkEpw04mK4bACyIBztAOZiUyS0GvlxEfH0fTeYgA5SX7AZmZCOZe7va6KBsqPWFAzr2ZtckO+/Nx8iCAXWCbjtp0+jy9Zx1i70P2GpZlffvXhxjXYU49yAV7Nu+VkFj5UAVGhiSolwWTGE2Bp6zbDIx16YAHwSCCEjHnPePjE3YzIieuujbSn4331l7aH97Wj9NFcDyblW89SoGsoYC6a1YhcAFInUEOi9u1CgikMqoeUEnQKBel7TCWxtpI8z6Xsu7AqzlxTh5hGWbAmRNIMSsg0h1ysq6cx4iigJHMNlqOOhsuBFxBA5/5kVCxclB3xrumKdSSjsz0qLgX9BCorIiNjnBGYehMG8mRVCuosGnEkYpbaIn0cSOjPSZxH3TCO7IzVSCIIpUycH6HkTvaNT1LdvqWUuzkQQDRxWilLFJzfO44VMgkwZyyHF5WWzct3dm0pLWMCdBKMWmZZN/ajbq16k1bW2nZgYVJ6TrUmw05i/3ET3/B5vfPShXt9tXblk1lhkQrNkUywanpSemow2wHSPEa59wee+wxZZdslBvbW3Zj+Y6trW/o3wEaMnRKpWy4rD0/x2+dLJOMmU8B9Oys5fMZazSqtrFxz+q1ppVL4zY2PmnVrV17/fW37J2339Uze2DxgJ08eczKYyUbqxQl9fnyyy/ayt01q203bXtzJ8xBU2amWjAhUKZkDSDSnyUz49j4HjB87bW3RK+gD3/k6H770Ic+pOOO5VjA5Nlnn5WYjZuhEIj5Xji8h1Nmi0sQCV2wBYCPGTSlZfZKwBYgouwP6I+Nj+s17qgFcNm2NtZk/EMpnzJzDOIBRY6dY+J6cNyAEuvO67Cmly9fVuXq3r1NBUfVaseQsz99esq++MUvynGP54QyM3c7QPwb/9tv2KVLV2xubkq4gR0qAV+lPC4Nd+bQAfQXnn/Rbty4q0pDZJDPzkKepCeeDzjQFqDTk6esHhNWju1rX/uaLS975QfRHwIBgpjNTbAOXkJW5/KFH/tRjQByThcuXNA58Xtk6OvrAzt6dGIYRLEfEZxdvepVmjNn9ski+DOf+bTen2vEugPurB9BI20b1s/vt/xQAwHtf0xflu/csaUDSwpeJYBjT/2jYYY+JK8PR2e8B+6lumAdSWYbGOpsiLkswOAbFGVxF5QJetvDhn2cxA2oMESHYPwx4h7lntxhPAoxANHz3cwDYOA/ryqTL2eskyxZj6xqtKwXS6MjKke+oXhp10knbhWJdAc9eAG6FOg4Vx6Clkn2ErYwG7/GycLn8Ly87B39xIeCKaFc671eHwuKQYWXe6NwR9Y6beajGanysqa3Kz0/cqMX8NEDGWW2CrIggvVl4tJtNYIwr5c90bYG0AFx2N/0JJ00CJCHr0NdAHrtDnLDLHzEwAQAIYMUoGt60FsJmhMXiztjPctaD5AcmqMEAI0lekrWQcZIm0kgvyvQ4lrw7wSKAAhTEWGNE0lcrgAQfg63IBDuNHoVdO65rRh7U6C0Vyb27x3Ek/mCJhWogpBBDSCw9akQMJKFcm/D+kkCHtbVmfW0MBRk6ffdXjZOB0hYKaqg8WjkEgJ0zWCLqLmnmCeDE+IE2eE6YU0eAfxu9Bzgb2JJI7qyxeoCX4OqIOV2tUBG2h8yMooWsWF+XIY/CkxcHAhVPHrgyGGqgKB/9wBXmQ+BpIJerwhwDeByoNane0bz5Hv3lVcTAv+CikKDKYlYcYrPSHTLC/ToYQC4VwlhHXM8U7trNmiiT96xqfGcVQoJ6zZ3rQ2FGuvTVM5KxYp1ugOZtcwvzNs/+81/ZucvvmfvvvO2jZfGbHFhUc8UGyqlbTJpNllK7QDJa6+9alvbmyJWselR2maDxl/7+KlTduPWLfWoWQ9K0WyOkYxGtsQGzc8AeX4O8KufXszbzIwDHIYst2/flfxosVixbqcvxjIfd+/esdW1ZavVq3b69Ek7fuKIjDh2tmu2cnPLVpc3hq/bbg/sox992j796U/rPABB+sa8L+VbKgSwpjc2duzU6ZOWyRWky85YnwcacwL/f/Xb/8pefPHdYeztVBLfA3l+aa3xzCEpOjfPGFRGWTRBBGvD//M6nJuPeHWUIXPurAnAA2fh+LEjVinh5T0n4AJ8+XeOnbWMAQSZJUERgQOvR9/72vVrdvPWpqovlPSPHSvZL/zCf2cf/ehHdb5cS3CF48COFPLhL/3SL9kbb9xQ5j0zU7RDS4dlYANjfmxsQhyG+fkFO/veeXvppTdE7qvXutKjKBUTKrNToeD8SF5/5r/+Wwr0uE84N64zYPqnf/qnduNG1f7xP/7vVWFg7QlQaJtcuHDNpqZKyujxCiBg5Jyi2h0GQtAFlpZcQ4AKDh8EVmwPkZxXqWQUcJXLBbnl7ds3a5///OdVCYFLAE4RXHDNXT/BAzpNaEDGsIRVt6uqjvA7rHvCnv654NsYCFhRk12l6iBPM9RfD6NZ6vsFe0Upl0SntfAabMrx76P0qzapUcZrSL0lKB0yDIFEIA+FTM8lVH2TSinD8oExAJ38J10ct77mi92QQCVuHd9IqV77zYgneyRp6WejwjeEsLxUdKZisw19+6BQNzQDiQGENsmggR5aB3ujXZREg33niOOX+usSA8lavwNw7I394eA26m8bmvqunS8iXSiDqUBA8LRlmHzsMZtcSc8V4AhaOL+ofhbnrkMjm7GkLtK6vn4xo45ld78u4fyGs+7O5I6qeD1msIfWtly7WLIOs/Lyxo2Hx/HEtQ3Hkg7z95Ghrnlv2Njce12zNgFVFHsJWgNDf4C0WSuMt33fsUbWVyihS9MdtaucMm5eLpUvWqmSs+Zg03paP0IlwNyzW/rqribo5Dxvk3srJJb33cUrEBij/7eC3RFlOC1hAMGoNvjXpJBDe0BtiBAaBWl0BHw8kNpT8XPZYH9OEKlxI5SgfxBGMt3ABfMc9yB3gAfYg54C1yXO4eulvMWm4F1BRwichgY4UQkugHUUC5KCSCR4jAC5yBJBviwSOXUcwTyGCZbEwErZhHXqW5ZJtgXohUzHWrubAnQy/+oWXtuMx6Ztq7pjB48csn/z+//Grt24Ypcun7Xnv/0NseLpgT/88MMSkaFcDHgwi/6Rj3xYOuxO2FrVc0dJ+NDhgzY+MWkXLl6S2hsALaJbG9JXR+AGgFN65f8pp/IeThjb1e+WkPXstuz2rVt25co1ubQVCmU7uHTYjh49LnDd2tqwa9eu2JWrl2x17Y4dO37Qzjxwn6pN2VTJNpbb9vZr5wQwbORs3GTKAAigybmwgQNqvDcs8Mhy/9BHPmLTc3N2+84djTdFcRv68b/zO79rd5drgbHPLPjAakz4Bn+s2dmKjY+V7dR9x2xpaWGYgfKevD5ZIcfDepFVcs6As0xVVleHgE8PG8Dj5wQ+rBnfU9kAOAEaB09EanaGI4MEAFjRYiX7zWees4cfPmO//uu/JgCnVE9AcO/emgKFU6fvF08CAP7t3/5tjbUh3fuxj33cTh6/35595lv2zjvvan6eoP3QoaMy1/ne915V5YRqLOAYY37vm1dEdrz/9H1i/HM9I5eBlgP/T0/8h37oh3Qs3E8EUt/+9rdFMGTqAnla3OW2tqoy3GF/4LrJ+3wTkR72kERQuPMMGiDm3uI+g1fAe1Hd29pCu90nLKhSPPbYcfvFX/xFHROtlGjGQ1BB4IqaHY/ej/4Yx5dXVs+6JJJP/W0BupS/YuagTTeAbzTVjUzV2NeOPcPYoxaYhVKyHmQnZ6XJPEd66O6dHD23wXJ3vhom2LHfHAVh6NdKFjYoyQVPZbJ1dfCwzgslvAg+AvVI3JIQbjy3kYBCVWpKiXFULByzNuAQfMhUOWjRRyqwMpbYB4hl7gh6sbcZjDWikMxQRjcq4oWMEjJbouiCJ/SKyIYxOQiEQB9XCnMjUHvFgh5p6ADoSUh5ZFOxZBuOSSl12FRHev/OSguynBJqGc3QR84jAvz3TQjE6xtmojmvOErG9ZGCHTM/EOlcc17wxD1CfZDGk/QDQgMK8E4BSOGYlcmGDDeUef/aDHjQ0Vd8AUj1gq6AOAoByHWJwiw754dgO1WQVMEG7YFZnVn5rFkJsON7bXMejGDxGaR7vcTuko1sNLh00dcfKqIpUAqjIzHIGJ0MGZbR43UYvV9i+yneb26D6wp/w3pHqIwE29QoMEN1yv2D9/RyRzL18CB6gEaFS2OTUR0xmCzpeec6NMJ9EmK3eB/pOoyMmcZzifPyIUrzkvro+Y0+G8PUXG0O5y94kKSqW8Jsks2tUbXkoG6l/MCyyZa1a5vWgeiGuEyorOSLZWXoS0cO2a//xq/b+vY9u7t62y6/f9Yuv39BYOF9bnylq9o8FxcPiBn91FNP2vjEuN25c3uYhV64cN7+/b//9/bVL/+llqlQzgqA2DsodTLnjOkKBDCIXYCkM7OdUayeZb9nSwcW7Jvf+KZG1RibOnr0hJaNtp4yQW30XSnh1epblssnLZ0ZWLW6aePlij39+FNW3XSteDZtSGxxfyQIAdAA06ijTlYIIx5gv3jpomXyWbt6/ZquNWDKsX7lK39qy8tdKxacuQ+5a24O5b1JK5fwZYdbcFC+3avLt61e2xky+OMVI+sjsCArJEuEmQ0AkVmTyXIMTz31lKR3KbXHY2Tt3nrrLXvppVcEcvwe60VAApAB8KylWrODnkiOv/Ebv64s89y5s3ptmO28N++Fyh0KcVw7mOZ8oPSHycz995+2QS9hr7/2ljTb3333rK2u3JMg0Ynj98k97803zipHjH1zqZdq2qAgUK81cGXzETsCN8bcqPBPTJj9+I//uI7ViZZ93VdcE65Rreb67UxnkI0zGcGjs7Q0oyoE157xNf6WgICPSFAkoKR1Q8kcCdvom865E1Ddvr0tudnHHnvYPvvZzw5VDFlbAgQCqnPnztn58xds+S4Ww2bj4wUFDonko3/XC2bqsYSoPYK511lHnNO8/6nSnMrqbM6hxzwy++IdZN+UNGo28v/DEaFw5+B37lorgQWuzWFUiCWAYxCbIYMiU1fpnRlH+q30Z4PDlDJ1bcCB5BWE+ON4ve+QEfzYtOrB+CNkSXHuO5rNxPQyjGXFLNbjDghs9HqDykXU+daKhpEgSHfDQd3ATA4VCXrfaWOTQDrU9cDVJ4XMByGNl1G/OErFxln32B/m3GERszGHDF6yrqE6oQsb1j8AcyzbQyLkuLuI2gSZzuGMujdhApiEzD3Orws4RzZ/xrDEgs7KYpGvA5HQvLIiVTRXrAnl6ND/jkxqcdIgwrlBi0arJHsbfi8btO6Hpieu8672CeuvHq8TLpz57+IoEO68fJ7VbZrLjtnM1D7L5ypyTCJjSSZK1m5yffKBOe+l+WjvqiqKpju8LywWPT39QPxKDjqW6mFE48TLvVAvtEU0PcjReQAVtR7C8jpwy2vc/dHVz9aL8HN3mqfX7LyM6AMAqx7pWo9fUuqxh/fQZfMZMq8eeAYviWWRTj2Q1DGpB0+rAR8G1jTc2YyhhWBYMxPSOcKxzUmsfsxevhVZLu1fv7/lFW+QcB9JvIZ1jFyGeE4Jyxewu2yY9WqWTbQsk2hYArdBrHe7PY2ukWWh7c4qT83N2Ic++iHb3N6we5sbtrK2Ydmcu61BKgUM2CwBCMCd42Qcio2crI6N+ey5s/buu+/Yxr0Nm6iM+7RJ0LJnUwdY46b8gQ984PtIcWzw/LtYy5Dk1u/Z1uaWKjuVyrhtbe7YhQuXNH5ED5+1bbVr4oy22jgftq3RrEridmGhaJ//HNatWW32zz33nF24sCEABiDI1IiBASQwATW2paW8yrKUs7ndb929adOzUwpoELdhrAyAALhv375j+XxB408LC866J1t1Yl/HcjD2U2ZvvfGGzh/wjTwB+XhvbSlb5rUBGpe+bSgznJ9P26FDh21yasZOnz6jbJ5//7M/+zN7IofpAgAAIABJREFU5ZULtrQ0bh/+8Iftp37qp1RloKUhueO+k6w537Nn37X/5u/9XdnKkiXz3rzG+fPnJP360ssv2fIynAizU6cO2c/+7M9Kn54eOFUL3NRoyRC8v/baG5o7h8yLVSnSwUjsUnoHpLnfvfTtuwXZMES77Z2ujY/7BNfmJiY2gKP38xHLYV3IqrneHD9rQhkdWOE18jnkc3sqv/NBUMnvAL7wEbgWADrBFt9z3k5+a0hyGPOVhYUD1mo3FTQR6MDqp0ryzjvn7Nd+7X/WPUwGTkAFB4DxN9oCV65es4uX3rfrN27Y+npDx5RIPPAFTeL4RshnyHhCX3VsalpAz40pW8kgxKGZ6S6a3RuWHDRFhGOelhIUfUIAH3JZMF4N/Zu9Po42cDasdFYSo8IgtrCgsCU/8WTG0hkIDC6oonIp/UzKoyI5sbU2VFp2BzPXSqdfGMeSrVjWv6Wzbk8Xe6DqmQ+61qrhp05/EyZ4LBGG8jwAw7Cq48VIaVFwJ+WtAQxdxr9i2yD2JwMz2vWbA6ksALtCHbGLKYVBLAwqbmFGGTCXzCe/j4qVJF2zyrakEY1LGZs0rGOITGSP0rLviOjnVp2hZSLhnhGd/ihpq42f3vS2l+5Df21P0z5YDIbRJgImH/cLXuh6yR5aeSFecZU0jt3tRKOyWcZntaMKGUYpmZzlc3nN6wNMmtsHhHo9a7ewKGwZ/uECOhHW0CTHvCYQ+tRD5wMZrUha9HYM12Evy0USKmODbtZmJg7a6fsesyMH7xeoa9RrULB0ctZ6/YLAhv66PsUG94e/H8h57g9AG2MPulOw+Pt4CnhbAeBVQV6ExiA1I8ALwB7m4f3ucYlXXoO/j2Y0AKYAXRmxixCJYKi1D/oJVFY0DUIQTLuAiQCul0Lo4ZhZGJDT7evH47Adv6Lq5nokALvzMmIb38UKE5blvht6DwTeZWDG93n/JK/MucMlCeRMVVFiq4pnltFS+Aiu8qdgP+nro6oIq9arW7LftFwaoiqPdM96na4VcgWr1xoim+3U6lZrNiyHpWY2LYY6/I3qDrVk/KNLimeULXZ7KkXSu2VzJUOjbEs2ho96NufjtO1m3dIQHJGe7qK3nrdshlJ63+q1upXKzIZjroGVZVaTFrQneOa2t7blTV4pj+n+re82ZOdMD53nBGW7FNn4zpZKs8w8d7tVe/e979pz3/p/rW3XbSy/auk07mWeSe/fP6XziPoIcVyK6gBjTMvLdZcslaS06wJ94pMnlS2zoAQ35VLJPvfDP6K9BfA4+95Ze/WV1+3y5fcFKCiz0StH5Wxr/Z59+1vP6fdij5aqAOzsWG53ItdVq9WYgZ9WMAGgYjsLu5xsH1Ic4P8Xf/E9++AHjwp8aQEwokU1gaCAkjnnQ6ZOefjr33zTPvKRE/bU00+qRE9P3kfy3hNYRo36ublx+5mf+Rn73Oc+K1Db2Fz3PnO1pgx9374D9rU/+4/28suv2AMPPGivvfqGRgUhyTESxyz39rYPmcutO7knU6uR4jA0w88PHZpQAHft2qqrgqsM7vavfBAwsVax0zQ9XbQHzpy2D37wg3bz5q0h/yASJwlgyMKpGHEfIhxDhg0go2DHPXr40BE7sLigYIdSPNce4uOzz37LPvKRp+0Hf/AzWu9vfOMbCnyoVHCNeI4LpZKqE9FEJ2GHTgw0+mJ5s+yEWXLMLDVmVpy1RHHKBo2OlefnbHf5llk5axPjBaturbpyUr9u7e1bVsr0baJcsFZ92yZKOXv49EkrZBK2sbpsxXzaMsEej4uaxbVo336NKzz3rRfs3nrVymMT1sWQoNWRFCCMVhJOsr1Os2PJXFGa4nIVagFUroCWzVApWLVuD6lOtpWMWbZolquYpYvOwJ6YdbWxoWxlIBdJFCNhmdbAOvWWMpks4hHptDXbTRvUdl3OlJK7eoohcwTg1V/kAFtmBQKK8ISFfrnkXiWG3B1ajbp4vusM4gOsCgL7H4IfUVWsSyZO+Jg3yxXd+rPJ8OeUWYb/z1uyPB5Y5wkr5kvWbfvYH6z8bmPXSXxYUaZpd/StxTns7gTQTfmYlhTMBma7G2aYm0wWfadGDAbdAI4dlzSU2BD1UL812IYa7nZkaZTbMQ3YsESFjRrPcAA2qMNxjQpjZk3U4MbMstNm+Rmz7KSlkszOoxHvD5hIfGEUz9vPMQBxhUE5OmH2gtdkOmGpStF6jbrZ2k2z8bCG+NJLyY/SPmIz3jAsVeasttazYvaIHVt83Bbn77OZyf1WyGatThsjW7SecRB5sz7C2kwtpH2kUlKpyIdFLoVi+1DOz6gKkAL8Q4/Y89IwOqggr2vN9q6Vx4rWajes0WxauTymexvy1FhpzFq1uo4FUhpM/pXV23by5PEglrFPvTJlttGhPdDGPcvv2CBVlyeyLHBF0MThKxATORpVj2LGHABfwTq/A/C63XCsnHtO7ec0rKaH4CP8S2hteEutL1nctFmvEmx4iQSo+lT9Kx/9vFlvLChKEnSRdu7YgL9VgM4HPU43lHE3xZj1eyvFBwGdOzAMTFQsCmSDoROj0gJ/3dh2ieU5KUl2Q1Wt49WtpN8niV7ekv2iJXplS/TzltBaehVLAY+C3o4fc/CgluvgAGkgjgzbY5QD/f7R6G2ip8d2a3vbCvkx67R27fbNt+3Chb+yI8d2rdO5YqnErs3MlBVskJXuX5i3/cjdarQqYcdPHPNycLsrUH3/fcRlXDcc8tXVa6sqEZNZ8oksxsJC2p544kkByNNPP20fePwD9t57Z+2ZZ57Rxg+IAOjHjh2x9Xur1ghz0AQ/AAoEr+hZ/uab71q5nFem/NnPPqXxLABFBLBa3W7fXha4UI7+rd/6LVtb27QvfemXNf8P+JKdR/W46zeui9gGcNEHpvpEyb6QpxqA85gL78TBG4hngCfldwAdHgOBABkxWfPi4kGbndmnQOWP/uiPbWN9w+6//5TuYCoK/C1lbbJdXt9V4vbMbdh26ciS88xMZ+3MA6dscXFBmfu99VW7efOGXbrkc/kqoIYgg67h9HTSFhYX7ODBAxqDLJcrNlZx/oO7raVUBWFNqZQA6pw3AjjuSz9tuWzOlu/c1TUheKICEKcLvOJyyW7cWLV/+S//qc6BCg5gT4WDNgevhzd8s+Vup85yP7hv4GpXRbPCnCXHlixb3Gf95IS1+1g1FjwrS/QE5v3erm1vrci8oldbsxNLFbtz9T2bGi/Zh5941J54+IzNTRRFbCH7rRSz1mzU9Ga5fMFqzZbVm21rdrq2W2vazdsrtrFZtXfefc8uXbxsBqjlisrM88UxlRprdVTgQBeAOW3SfZT+ctfSE1hhdp3pju53bsyBJD9ulinJ/xoHt9gfdcQJPex+wvBWoYWLcA5VA6wbrQUochxpaTF3WzXr7W6ZYaVJSVjS4zDw+9beveNtBzbaEMUNLXuSCSsg9dhqWo/XjcI47AAAZ1QMk6xp8LzWGBjRIJlL1rLzBy1bGLNOP23dfsrSWcChjyPF0LaTY+Hl8FNHoIPPdLKnn1XXVqwyPaVxk+2tqu2ubZjhoEYWfW/ZbJKNq2m2tWG2u+16mAQxmZR0+Af31r3awTFmC1JjAtyZz+73mpYoImqCQxyWT4hXZ1x9LxihWGnKLFk2S0/4Z4rPisb9nEPIpu9a8goSNJbnUwyeSxI0IAXKulOuCyx+gqxBw2z9qutqpsquA9qsmvWqZrmWpQtZ626gkDZlE+WHbN/EGSuk5i2bKFkJk4bUwDqZnvVo5/SRMS74V5XqvQJjCfzo3aLVAY6ggTXzUp9b+o6UvEdAHWBqdxvKCGHSohDIvDICGJMT0/L1LuURL+pbLlu0a9du2wc+8KRdvXbT8vmSFMemplycZGh1HuFZyXbbBqldB3QCGoE6n9FwJRA8h+Uq/igEJAJ0QNO12P/zjxikOMArMojDl+FXg2ZCElIcVRgkoKlGUdKpm6XXzZLBOpM17U6Z9dG/5tlrmaW2dfyuRRAze68lqCiqNkL82AP0oRmRwDYUUOVh7xoLfj2cQ5HQteIzkDsF6IAyvImO9ZMtG4RjBMSTvaIlAHW+h3sRAo29IKDnbR4dGyOHVNK4V6inNQXoSQE6szMJ62MvnWpas81I3rS1Gzu2uX7edqqv2Gd/ZMwWl/p27NCSXb1y2er1XUtnUra7izIcDohkqA372Mc+qt4oJ0u2ieKZO9+5C9ed2ysCdkrDAMPrr79u1SpldzPszI8eHbPHH39cGTx9bErfkLYAkDfeeF0Z38FDS0OHMP4t2o1GETGSET4pIZNtkymSacd5agDbe7pMEuQFvAD3E098UONYABNZKWVmwBhQJjg5ePCwrj9kQioH0QyHY9jY8EALMP3whx/TGB+BRhxLJMOlndCot+0b3/imnT17XdW+T//Ak+I9vPbaawJHwJXs/+7dDb0e6yJNpGBVW6l4MAFJkLnw++4/Lq2AldVlPR/07gFRqhrMg1Mx6/cGNjY2bnPzM3boyJLaOczUQ15zQmExcBT26XuOk7V0DsKNwMgfs5npGTt29Jj69LHVA5BHaVl+9sd//McSIGLtGYmj9A6gE3ghbdzqNHWfxBHDxNT9Zwb4RHcHeWt0MpbMTlthbMGS2UlrdZKWyZVtY+2eZQs5zTJ3mts2OzdhD5w+YQ+dWrTaxgUbL/ZtdqpiU5WCdRtV291cUx8sD/bWd+za1ffFwsTDexc70kRSGr4Hlg7bvgNL1mh17ZaimLu2s1u3m7eW7cJFykObVqpMiIDAA5otVZTBU16k/JjNjlmtxoNdlO84QDXIFG2QKVkyV7ZBugDky8EtRvhxY/KybNcSA8a62sEdivluZnBblkknrFjIWmO36r/X71hqwMxtXzwCyqTsKfVW0+p4plODYQsC2MiI2WDyWQ8CMglL5tKGdCLgy7hIkwpAvWOF6cPW7SBB6qCZyZUsV6hYNj9myUzRGi02jqztQuTCQ7kyKZck2Mtjlbw1mqu2u7NqnXbD8gQg3LBoYXdaaslPTkzYrVvclAmbmJi2Xi9pjWbH8NtmA1FQ0qnLXtPL2x1rNXasV9uWE1gKu0EqCvLvYxUB3YH1Ac9uz9Jlt9cslcryTq+1yGaylsqVrd1PWqEybb1E1gWAEvTXvVoi33jKXZ1asMTdywrd+oY9HQDnU/xsja8xTsh9KInWQcsqJQCKtnvSWk2y2ZYlE3Xr9zZlF9rZYbOds/HM/VZOH7ZUb9ISvaxlU0nFNe0kgEi/BzBnMwaoA9jJxS1k6MpigxiQAB3w6loCUqIy+Ah9sd3gZMMeBi4CTx9hTKey6rHRU7t55zU7dIxSZN2uXNq0xf0PWXUzZzvbSTuwcMIy6aLKtRpijGz6Yb+c1gZgTDDJdQtGKtF9bziV4ZUCH7sMvaPYDtFXz4/3jj+eh3MlAltjeHajvXICiUESnQOqWGTo8CbIvmv/BUCfNuuXw+9Q+dhxu9p+9j8D9MiJ8COK2bhHi3FtR1sHXhGJLREFgYGk4AFiDG7E5g0Zuq8JLQN/fQ8q4qdqAGp7uD8EDRTJB9OW0aArFSn2FeIc7pH2/y+gW7ZjrU7bsqmKteoI5dw2G5y3n/yb++3MAxW7d3fZzp19V7PgBxb3y2UMQEdrHElR9Nopf5NVU0budryMTmZLxZKf0S8n4wa8AA2Ana+wst9557ZVKu4e9rGPfcw+/vGPq7QOMDz//Atih1OmBgS5JyktR5ESAOXll1/W60SWO2C8utqzo0chGeIZL6Vje/zxwwocABrAH5BDkY/SOMcFuQsGOOAeleLee++cTVSmNCFAmZs+NMeNaE6t1rUHHzypUj7BB+fMB3PtACwZPlkxJLhnn3vdxscStl0d2IeefsB++qd/WtUIAg4yech1t25hyLPnZRXL7IFyon87fHjePvUDn5DpjQxveh2p09FyYJ0B9ckJhIJ8NJCyOlyOyhj3NdKtSNze1lpxvfw8Idy5siClfwKqKBrDOuNU5za/J/SakWdAAszf0MYgkGFcD15IJNERQFUqJVtbXxWg83dyevvnv/N/DbK5ot3brNs7Z6/YpeurVm9DzCpYp+djP/RO5+ZmbePeiu1UN6yQS9mB/XP2X/3YD9hYAeBu2fbGms+P1rZt+96KpaxjmURfydPynVtWqzeUkbY6lLxcL5os/dbdFRufmLJSmTm7SZEsyMgB9e1qTV9h6Hb7ABFU/a7+n2w/k522dm/OEqlJS2JCks5Zh5IwgiCASHBNI8v3qN2dnXno6ULyMA7SLavVNpSVp/JpKxWzlrSOPL2ZQydhTYk74OGibFSjeQJzzplykJOFOITYi/tOo6CUSvTkItXtYC6xrbJ4OosEI8eOwlbKEu2sK77BF8jCxHaGeDKVt1QWQO9bsTyp6wCG4ji2W2tojTKZno2Nd217e1ltjftOHLNT95+w6cmJMF2QsBvXb9pbb74r96JiaULGClvbNb1HvlSxVj9h24ykJPp+7iqDwhuAC9GyRm3b0mx8aHS3W1IFIzKEEIS1abPWtWajZ+lMQdWcZidlxcqMjU8vWC+Rs1q7Z/1k2nqw9+k9ejU0CKqAiXAZAj8hqpZpnLAnEO+06YHmtZaN+ralkj0rVyiNI8JRtR6ZYzJnCQEyZTFK9Ai4bFqnVbeMlczak9bb3Wf5xKJNlo9YFu0C6mZkaCmmBGLJOo7wRaEez+gAnj2LwjAmB1Dwb5SWEziajZaIAXNeiyAYaVuffWezROOAAKrTrdvx+7P2T3/rC3bqTMrJ/G2zN181+7X/5R27fGHFMpmi5QoI2HCsDVWiIsESUPHvmd3nvUcBL2bmXmIeTgpEX9bRiYAhoMcpgUiPC0A/4sXoqL5HgIMQ2k8xVkgzt+TgqTYFz/qmr4ueO/wgJ0d+h/SIDKxvSQF6UFrciyACmI8GFyPiOeH4I7nQM3oCrpilh/AkTj0oENgrzauiIbYDQj3cS7y/V4N49hOqxriOgwdC/CsgTjsD5b0cGo6BeEgFpxkAnW4Xrxcz9K4l8z0BOjyOXrthucy2tVtv2ac+U7DDR5LWqu1at4PW97xY180WGzx7ysAuXWamPisxHPgZd24va9NGTYyMkMppHAUjA+Z7gICsGHCMvdg///M/tzt3+rawkBSYM+eNuM7VK9dtdna/TYxP6XXJACnrkuWTpVM+JnNeWdmzgaOvjBkOIP3e2et25sx+++V/8EUBL8+jm65sqcxOdguwXrp0zfbvn1GZGHCKCp4Etx9++qOqQgGGZP6XL9+wgwf3yeyFY+X1JK4URMEAOW8b5OyRRx61P/6jP7H3r9yzAwsEMzv28MM+7kWpHzAENAkS3PoWeelwSwa6FCJLrtG+a3NzZfuRz/+wnThxTBWTVJoZfDLgpjQFbt64JcAmQ6a0zzrnCrSC3T3OjVW2dH04T1ojECYRhyGh5dgBdz5qtbZIjjNTzOXTgg2DSgPK+SVl5IxJktn/6//nP9iRw5MCfZT6CJwYdyMhW99ck3QsgC59ky//x/97UCgxEtK3Oysbtl1rWzo/pgyx02O2FQnMlN28ftNe+Pa3bWd7y+7evmWbayv2o5//nP3AJz5kW+t37eqVS3ZgfsZK2ZS9f+GsTYwV7fiRQwJCjOq3GYjvD6xaq+uzVm/a1s6OSvDlypjIHIj0Q34hA293+spCKb3nKFPWGnb9xi3b3Krq3+t1RjyaVph50AbpSUvnCtIdJzsEyD0rDyptEmIJIziQWgKzmAC+m0atbNeshRcggEDm2bAepVuc3MiwZbgR7D1V2s9arliydK5snX7eSqVxCXQAfr1WzdKJrnWau9bYuWeZLLOJaRur5GxmpmKHjyza8ROoKs1aIZu2bL9r2WRSER1rvVNr2Orapm1t71oXa8c+tpFdu37jjl27fmvIM5jft2CHDu23J55gjhJnp55VyiUrZHOG/jj6v+4djmxiydY3duyF77xqr7/xnjYmAHhls2mT+07Zdq0rl6FSEeWrbev3GpZMdqxR27RBr2HTk2UbHysqwKnXd2QIIBnTbt/Gi+NW24EkAtO9bMnMhCXSFWt2s1atd6w4MW2DdNIGGUaoBtZLdawHEFDm1/5bVHlTo21DWdHgODdoWy6TsFaDdse2tzawAU3DNWCMD5o3ffkZSxWmLZehjN9Whp7NNa2Qzdj66q7lE/utVZ2zdG/B5qfuU7aEBjhkJEsA6ABlmEpw67cRzroLDv317Jbf499wCuGTHmsEfgAEMhk9LdpUXiIrFAloN6w8lrCrN96xX/snP2s//wv32fK9FVuYmbfqPbOTh/9XW9r/pM1MHbG11XVLpOEl1G1AGVvBVsgS1eeNYDgKxjHZHpkbj25xw0w8AmVoKwxZn6NufkPe+0g/O0yIhP42pet+quZxhQA9aOKrpE3lAmIcS8da4EoSJj4E+k5kS3Iew/J2PEAPJvay81hF+C+cp7NV9xzxlE170BHcIPbGGUeurBfrM9Yf7AUiCfrgCQCnbXy/NzLJKwHogDhCPVl9qi2QoCI0Cuix5E4A27VOom7JNMF73rrtmpXy9Mpft49/Mmv3nyra3Vu3bXpyUn1YuCLlctEKRdaJylTC7izfFnDUdusqVVMJo4QLWMBEZ6SLsnnM0CCcRVMRskGAkhI4WS/a7gT0lOIfemje/vbf/lmbmthnf/7nfyUgB4h4PbJKZtY14DRw/XaABHAkK33wwQftL/7iL6xa3bIv/eov2SOPPqSyMeBLdko5HJ11PrjvOYZvfvObKknD0AeQmOXm/n77zfd0PgAiIEgG/tBDD+m9ov88Y15S9tvYEFmM1ySgAGRf/O73bHOrJ5yh5P6Bx++zX/7lX1ZbAflV/oY+Np+e/fqEh9sj7PmAYIX71FNPyEHvwsXz8lqnOgJZjeDg/LkLytAZRSMAAaQ5r6Uwg0/W7aVzSJNu+hS5DtJjjxO7wXcpQgqULCYaikUnPMfxRb5yfQkC1tcRFXJCOVWOKDLzNz76YTt0ZNHaHTf0EaD/yZf/d3F0252utXsDS+eLli9WrNXpW3W3LsP4hf0HJLFX3dy2SqFs333+BfvDf/fvZGDycz/3d21pccHu3Lxu+WzK8Je6fuWyTYyVbHKiYk988AOi1TdaLbmobWxXBeLTM7Mix/0+rzMYaMyjurPrilzJtIB94cBBZe6Uh8nOKcdncjCk3a7w4rUVW92FKe3yq2KCQybLlYw2gs9BgxOMTLGiI9Kh3hh2pzhqRkmAvOZEsVbVrJC28YmSTVTKEiAolirW6SdsY7tuWzt1a3YgtWWsO3DXoF67ZYN2XVnu/rlJmyjnJGf56CP328x0RcSXUonKQkLEjGarZrXtDTs8P227W5uKOre2d2x1bd2W72LS0NTxT07N2tT0nOXzRO1uw0qVAoGQciVvtd1Vy6Rd5avZaFin2bZSoWQL+xelmESWt7lVt0vv37AXX3zDzp6/YplsyYqlcduqmzVswlqdhJXGSpZOD2ynek8qSAv7p63XrVk23beTJw7ZmdMnbGZ63LIAM4NbnZa1G03LwnGoNu2tty/aq6+ds1t3q1bdHVgiM2GzC4dtdWvbHbdyMOCgdQN8jKUxqpQ0q9GTD3ZXEpeJanZuXZospq2/fF3gMHV00WZnx2WxSeVnfGrRtpsTdvN23RobTd27JX6/v2Pt9ppKpqXctM1N3G+t6rzVt8esnDtonRZGGi2bGC9br9MImZ33bx0cvn/sajjf/p+zxId9ZTJOsnTK8yGLVk87Z4lBUWpznQ7s7J41O8s2NUul4p792z/4NTt63FGGLs2PfOb/tETniK3dTVgqUdHG3OhsOJiToYv8RuABqBQs0YeYFxsUo6NjI9WCvYG0kNGPaCWEnrKftyvi/fXSdghuhhaycmn3dWJKIomXAxk63AOAyAMdD3KCj0I4Zj2jYsBDRkO7naqWk8gUYkQBmuExj4xIjuTso3FJ7Cd7x31Pd8FH6Ua5ATFYCTr8ItqlrT8oqGWg8r+yc8DcM3Q/fh9JjWODNHDi937QntV7D51tJAA644GJnjX7VauMj9mgm7Pd6rrl0ttWrb5sn/7Bkj351H575cWXbGJsXHsMJfeJiTG7feemwHJp6UBQvTspMCI7BFQI/iF7AeQrK3hwu20qGTDAx8Yenc/Y/AEK/h8AYkb8zTfPDc1Feh03FyFDpDSvCdke5edFASsZJ38PES4CCQHC7/7u71oul7Yv/eoXbWd3y/3hSyUFHZ6dtpSdc7xUCAhKfu7nfk7iP/TSmZdH4e3WjTv2la981a5fX7W/9be+YD/xEz+hSgHHSQuA3yVA4IMSdpTo5fVfeeWi5sALhazt7nrba9++KfWcKV//yZ/8iUrU8SPqk7BekRdQyJckNHTk6CE7eJB+eNveePM1W19fk4c8Ggauvw47HdAmaKkJuPm4cpUROQIrL5FLgTSM/EZdd41UJ8j22xKkiR73mQxj4PTjy0OdgTgPT8uBD3i7YxUzTCXhRB086GNxm5sdm5pOW3ksrxYuHwRBiX/0Kz/tnhyphOVg642PWXl8XCVtDoQDz2byVqvWbGJsyuan5217o2oXz12wd99923bqG/bZz/2Ara4sW6fVtP1z0/pKT/bihfM6yXQmI0WjYrmsIAGtmPLYuCKzAwv7ZaYAUxHVJmbzVtfcZm9mds46XWaG+wK3YqksmUOIBixQe5C09VbPVqs1W7m3Yf0aGypM91IgfgUfcLJzSdICEiPKb+iw9yHPwSCn5tG0dK9mU+WMnTq2aMcPL9nH/saHLZPNWqszsCs37tj33njP3nj3gq2sbDjJjb2o07TUeMVO33fCHjx1wg4dmLfFhRmbnxmzne01K+QZ22pZdWddpdZiMSeiVLI/sNZ2za5dvib2KhEnUXJDRsmMyRRk9lAo0qNxLi2kKsDczSMy1qjv2MRYWaW5Tqtj6VTaZqZPh14oAAAgAElEQVRnbW52XkFAMpWzl15+XYAOqa7XS2vUJ1soWSJbsKura2bZjO2bn5FuN2D5xBOP2Cc+9iErFrDn27GpybK+bzZ3bbe6pSx9c3Pdtjc2bG5y2g4tHrbNrYbdXt60aq1v3335bXvtu284GXFi2klraTJ0TiGUgCVFmzbboeUAQ11asGE0DIBkM4U3ULPxiaKduu+wPf7oGTt+dNGK8mVuSsf/P/zZq/bGWzesdm1FgjZWwPdyy9Klrs3NzNhHnv60FbMH7cr5nl271LJscsG67ay12i2bmZy1bhM+RCCYqf/L/cF7R0a4+46Pkqtcyc/138WIFhEMkmIAdf56BNB5yKl4pDJ169gtyxS27Gf+zmfs7/8PHxJ/EsL+7/6r1+3f/us/tfHSURsrL9jt22tWGSuJtCU2NiY60k8I/fs+1qLAGRnl6D29x2h38Of3o6d5rEKEjDcwuD3JZXQr+p/zFeCKSoHhfEOvWoHFUIPB71UHdJ6nCOqjQVHcUrmuAD1rRcUB7kKsMrhPwfeJ4sReeBi8i770nnkH7YcR2eL4jiKtaVg+Vikid8AJgU6W8+BFAz7hekJxGxX1CZODHiroNfsCafEZFFxJ+1dz+nuAHkruAnTP0EuVsni2tZ0NqxQbduvWN+y+U+t24mTOJspjmuoAvE+cZJa5L0CH8Q7nhhE2AIdSLaDCfgyg04+9dv2qwCydSQrQIc+RuZLtAoKRPMVXsmMAmRlmwBSDk4sX1jTYks0wPz2uTN7n93N6HUreqMBRco7GJoAqH4D1G2++aocOL9jnPvdDAlsqAIBeVECjxw0YMmf9pS99SZk5YM0H7mHPf/sFK+RQxHNBFdoAAPp3v/td+83f/E27cuWqKgZgCPsdAA+YLS83FHwwCkj2Oj6eU8DDR3WH1iEBySG7evW6ghOKqzDXKa0DvAQenCOgfvTIcfcvHy8PzXO4b+Ax7O7u6GecPxk58rIO5HttKSY6uR58UBVgrpwED2wDnL29wPG7dwNPbNTWh6+FJj38Ca4Z7Q3WkeOKQj31esfm511nYHu7o0kGAgKCkoUD47axta37M/rZJ37zn3xxAMObXa3Rrts2bG4b2Pz+eV1gIrsG8nntvi3MLcpukoswUZm0bz7zDfvyV//IvvgP/r5EG7LppG2sr9nbb75hc7PT0s1l8cjGEU65duOmVXdrdmDxoOWLJQnL37p21RYXFmzhwAEBNmSPF198yV7+3iu2sV63hYVZldvZXLK5nO1Srq/VbN/8fjtx+pSdfORBu3Lrtp09f9mu3bpr9RoZIOWwMBcru6gR4wvkUDVuzznnLVtasE67b+lByyaKKTu8b8IevO+QPfHIKbv/+GGr7WIq0Laby2v2vdfftRe+95Zdv74sJrrGp5qwwBt28oHT9oUf+WE7c98JZd716qZVSlkRYSbGi5bLpqwJ2azftlIpb/kCfd+U/eXXnrEbV3B4Yh41rZIagE1ZycUQ0BXH4J4yeMomJ6cVIHk/JmO5TMrmg1kEzkOT4xO64QgQ3n7nPbuzvGq1els981SmYO2udwoZEVzbWrfDp4/YqQdP2ec++0O2b9+Mra3dtcmJsiosN66/78fcbdnGxoqtrtxRuR0Na2ZK2822ZRNZMU1f+M7L1urY/0fXd0DZWZZb79N7nd4yLZlJJj0kAUIQQocAKl6VaxcUu1wbimK7yi8iKHhRsSDYsKGAIL0TkkAgdUr69Jkzc3pv3znnX/t5zxfx/9c9a81KMpk55yvv9+6n7GdvnHPeJShoRrywYw/ShSoWwnHFxhchoLreuuCEUP0BjQ8Dex38wyAVAI4IW0xVWIxluBwmXHT+VmzeuFr+zjFIq7mGscPDeOHlPdi5dwLxFElMnCk3IxeZA6ppbNq2Af9x1dvR1tyPeNiCJx45jL17FuFx9sFs8iOXz8HrbkI1z9I1jy2rsmACs+gLKPMcZsIKqFhu1clyJESSUGmEQYCVqRl/j4CuNhZ+n5u9CW4ZObLbDTCY06ga55AtTuDBR25Db5+asvvT/QX89K5fw2LyIBphKdqGYLAJkWgUdgfJV4pd/S9BhLq+PFeGbBKq168Y69xw6gAmFSgehz7Spmfgepmaz4qaHtDZ+2zH8H6o0bc3gzrPWZHKpP9cB3XlQFhvMdTH5lQA9Cay3ansnsentyj4JytLdcLgm4h6dUpkfR6fV1NpyQtfoP75PGYldKOCFV3qVv4UMFUArMhydZ0AXWxIKhtsyfHQyXpXjoqKUMcvpWqn2huqbSfvZ9RQlaoEg6u6XHDVBSOnZQwFUVo+1UPnMegldxOrWJqMkS7psGNs7O8oV18EMAer0YBcpoaBgXb09fdIKZh/9vf3Cdua+6qu200Q5HPT09MrTm4zs9NIJqMiqKNL1zJzZZZMgCA4c6/k3wnI7HPrpWeCPOe1C4WyVDwZEBDEuecTxPlvfYSNe42uYsfP4fuyn/unP/0Rk1OUJc3JKJbqty8KA5wVR1YZOYJ38803C+mOWTcDjR0vv4L7739AghEKBxXyRSyGS7jows248cYbhcR25513SjbOamRPzxKcPDkl+VNTk/sUQS6XoyiMC6mUYsQHAj6pDLAd63TaT4146WptPD8GPfxSVrtmAWAeEyVopRetFeUekAcwPZ2EP8DKgENc7Fht4PVXJXRl8EVs4vd5PZX5jTLR4v8TN5T2ifJO4M9zLyDIq9l2i+y5BHSSFI8ePSnBB4MOnoOu6kw+IIE8X6eksCrBzJ3HedqmXiF067a4hnt/fkuNBK1kOoFwdAEWmxFNzUGUywXMz89JH8PIxV0xwmywozHQLF8UYUikEvjH4w9JHZ+6yXabVcTq2R8OBvwwitNYTTamLNWVXG5QGY7982QqLRaJRw8dgk+UeFRvgIvV5/eLrN0rr+zEzl0H4XQSzOmTqxiDLAWxdMOMP1cqYiEcRblmQjxVxGv7xzAfisHgCsBocwl4CYWRDASHDe4Gvzy8LBnzwnH0w+2yI74wjQaPFe99x+U454x1sLKfVi0jlaRWuglPPPMCHn3iOZRgg9HmQSzNkngF5dQ8zjhnPc7esgXdnZ0Ier145onHkY7HRLCmuTEo5XirxSQ3rqmpQViRNrsdFrMLbnc7nn12B55+6mkBaEZoui4zFx2rEbz5PFaOTegPnsvtlvek4Ucw4IOPhJp8HidOHJc+Ex+GTDaLMoVrzBZYbHbxfk9msiiVK2hr70Dvsm684+rtolxFgQxGEPNzs1hcCMmoHUlw/X1qVjWT4miMQe6x6H6LupkNqDjx8ku7sf/AKEw2E1ra2+EJNiHQ1IpgSwf+/Pd/yvUqVa2g3wdMbBj5AUqwJpMwN7A94ZDRRo7dsV/PqkYmGUFbSwDXfeQD6OlqETCvlfOwmGoIL87jheefwY7dryJfo0GMXXrlZOAXiykMDnbiQx9+Bzo72hFdLODVnZM4tD+HXCoIl7MfmmZHOpNF0N+OWKgizFWLPY9yNYpkdhZen10CHva/TcYgatL/dZ4CdMUuLwnIZDMZNDUFYDCWkcnG1QiTkQQojhvYYbMEUClzRtSMYikCmMIINgEFbRaRcAKGagdcTpp+ZKVtEmxoQKnEjaIEj5ttD5MYcTDQCzT4MReagslSQXOLH/MzEbgtS+CwehFPzsNkobteCs0tQRmTKxRKcDr8yKQ58WAXhj37qpxtzmSSqFTTMFpSMJroBkcHNAZXDuSzVVSqZgT8zUK+VJlvHSBljluJ7BD4LCaHTBfQLYsbTDwRFSUvrllmmQz8pF9pNpwCCFnTJHxyh9KthgVE60pyOreeJFYje74sf3YgHJmF0cBzzMHpssJGJ7ACq0o06uhAIpmHwehAPJWBx+9DuVJCrpCWz6eil4PVrbIJxTzFgGyS4VGYKhYPwevlva4im0mK5WkuU4DF7EA+X4XD6RUv+lKliHB8Hk63BR4/J0xKMubGcTXJ0LmhCzmTHB4F6FVzSeaEbWYPrGYgHjmCYHABR0/cB6czDo/DAZfDKSItnCdvagJa25plHnpwcJn0ZQmOBGlmiUuXkhi1QfaC2VlabmZFl57ZtOqp26XMzOef+wnH1Qhoqqer5pV1Fjv/zUyf5XKyzzkaRnDj7zEjJrAz6yYQEjDEkIntoUxG3oefefzEMUn6qHGeTFB4htkmleWUdvqWLWsFzNm25cgbs+8DB05Kib+z0y/XmfclEolJArNmzUoBXJ4vQU4/dn2EToS16iBJcOVxMUjhuUgdSUTQlG0z/4+JEAMi7qU8H54Xr40quVskgeTP8NlLp0sykx4MAm3tzcJ0Z/DCIIfXiKDcEGxER0engPXU1AzGDh/F/Lwyq2GAwH2UgRBn0Anuuo48nwdWLKTqXVKMdIoW2ay0qC7LMRw7viBl9WDQgYXFvFQasuSc1l9+n1GqCTwWUTJ02XHVf1wh43OsUIg5y90/+WZtYTGE0MKcABTBubu7Q0akE4k40qmUqGoV8xqKOQ1aSf2dln/0Ez44Nizz24wSWdag4To1lAeXD6Cziz0JDZlcFgWSOFwuKaMTnKOxOMKhEIrc1A0GlIplWSi8gRy+p+Ugy+v3/OrX4nLDkYRlA+3YetZWWdC8QYl4DKHZOTz19LPIFqtYv2krSrDjhV37MBdNI9jaJWV5o8WKMtXUaA1ZKUJLEaRr8DcHkE4siEJVo9+J87ZuxsXnboHTXEE2vgiPS5VlWBJ67MnnsGfvMFyBFtRMDhyfmEUxGcWqDT244rLz0d/Xh2QsjmOjh/HMk0/BUKmgieSJRFKy5va2Nlmo3OzsYu8YhL+hBXZ3QLJnRqXcbHVfXC4+LkT68zLC5r0olZWsIwMf6Vk5XRKYRMKLmJmewtTUJKanJmX0hRs6y1XcI+OJBIwWM3zBAArlMrRqBRs3bcYll14Au72Gudkp+Dzq/Z568mn8+U8vShHjtNOWwCFKRt3obO+ApT6OwnvK4CGbLuPAvhOYnVtEMpOEhW0EalebTGju6ETvsuXIlY04MDKOcLQIf0M3agYvFhYzMBhZSmxBZH4U+cQsTDYLgn43spk48tkE+ns6sHpoAFe9bTucdpPofXMUz+20CaA/9+zTeGXXq/A1tyKeLCAcSgp3YHCwB6efvhrLV3SIWMfIoUmMHIphfsYFE3rhdC5FDR4x5HA5GuB1dIqW9dTcfixd0YBYalyx35lbu1qRSTFo8aFW9QqZUBGhWJpnNl6Cw25FsZBFvsBNriLsf4IVS+7VshnZdEkEJMrlLAJBC5KpCUTiJ9DdF5CZfpulA9WKGanMIugwZ3dyrI2lOwMaAj2oagwmHEimcmhs8uPIib0YXNGOxehxeF0tsFYGsDifwZKeIDL5efiDJpwYH5FIn2skmcxKgOF0KNGL+dCMgGEun5QJDIuVZEo3YtEMzGbK4nI0h0pgVsTjLPt6laCLtLP1sS/Fnmd2zNltEgyrhhRMljx8ATMyuSi8XheKpZxkIewHK430gFQh8lkDykUrTGaK+ugKdv8quSsrCFVWJ0mVLatIZBqBBpLBEsICzuUTWAiFYDe50NK0BEePzaKpuVdU/7SaRVTkmFV7fQ6kM3Gk00mZUGEAYmKvv0LlOipMljEw2IXxiVHkchF0dAYxMXECy/oHEAmn0Nrah337j8AXaENLW6fYbVYNVaSzSanyeFwNoob5v82hG2wasrkcjDWHVJ1yaRqLRDC38Fd4vUmE5xPgY8oXialUsFtczMo4WGeXWUrHZDsTwI8eOSbyrswQmQAxWFq/fq3stco3W2nNszzLF/vI+/btE0lXbvjcRwl2JLgRqBgQ0PqVcqIEUIKF7rtOgGFWThAW+2apHvIzFbOeAEXpV+EyHT0mgDoxMYlMOiulaY52sdTONiIJcMeOUjyFmvLcv2hOwmQpLRNUVgt95tPgIJSHJmJ0pygoWQ8SBZWU6b/63vw7z4f7ECduuNcxEeIx6eNtDGz4ewxQeMzZLF3wFFcjk+Hvqc9grtfc7EQ7PeGtDHzK6FrSjrVr16Cjo00CGr4vnx062hHUGbAwiGX1dOeuVwXQWZ0QS+5qVVjrUuoXlTl7Xf1NSd7Kyq4HVaJemC3IbDz92tMcsTWpbJykRP559tmblZV5XQ9fWeQq7/pSOY9wdF4qOjw+kar+/BffUeObWUhcMjCKI72xIuWLxsagxMrRSFy8e5lRxKNJZFJ5aGXKN1rg9jYgFkuK3ZsuXVculyTLbm1tQTgSxtp16zBEij/JHBm68hQke8ylM+jr6KRFyamoS79RzGAZ0XAh3XvvvRJ1XnzxxVi9eo1EM7xJ7S0teOzBhzB+YgLxdAFdfUNo6x7EbDSDsZNzSBdrsDi9MoBS4OiIoQqLzSS9YrYEli/rgtOUR62cQntzA1Yv76chK46NHkQ4NA03M3q3W4RA9h0YwYnJWVjsZHAbEIkx8q/h6v+4DOeefYYA99jIGPa++jqmxqckW2xg5me0iHwmKwuiNW4wwh8IYHBwOXoGlsAaMMAbdIqaVC7LwKco15FgHIsrtSPap3KkhQ+tzv5klEmhGBOsmJ2ZQ3hxUZjnImvIlIUDOQ6r6I9zvCFfKiCVLcDuMmHFyiFsOO009PX2YXE6hCUdXcimc3j00cew65U3pMricflEK7lc1NCzpBcetwfpVFqiWlE6CgZBq8cD+8cQjsSQK2Xg8nLSgN4neRhYbfAFsfGMt+DA8DhOjMdgMPpht7eiWLKhVKZlI7PQRWQy01g+uAwDy/pkUsDttGLl8qUyKZFJxZCKRzE/Oy2KfU2NDQIgtM48dnwCNmcDEokikvECPE43Lr/8Qpx33hlYWDyO0bExHDwwjvk5AkgvfN61MBo7Ual6JMhjVhoPZ6QH5/Bm8OCj16CxTVWQ9d7i6RvvRK3SiFolIONKOrOZCm0kTpFZTwlQPnAM1jirL1LJlZpUHbq7OzE9fVz0oU3mPM46ey2u/s/z4PZSnQpwU9TQorSS+MW9+NVdh/DQ31/GvjemYaq1wgAfGhtaMRcax/CRT6j2BMXZKIpUAs7Z+gBiyZPwBip4aeeNQiWoywXo8vGykbFkmcpwLEZtmmwHLkwBM1MafvfbBzA6MoGJ8SiaGmmJ2Ybjx2fR3NylGN51qVklsqJK7saqBbloDQNLu5Erj2MmtBf+xhLsriKu+/j7se28TfJZDC64eY6fqOGpx/fgoQd2YG6qjLa2QWRKJfF419XplBqdFDaFnJZK0SEtj56+Zjz44IfhdNH3QZ0L/dOZFbM//ba3/RTzoSIqNT/8wS7E0zlkKWhFkmSNz1RRPsVl88BudaMmmXoJsegCAkEbHC4S9WLYuLkfP7rzKsnUmC3FosB733MvQqESjCY/srkabA6vVHC8fg/yeYLSm+fQ2aJR14vCMpoxLwG01egVQE8ljsGAI5hbeAA2WwoNPptktjRR4UTTypUt6OvrQWdXB7q7u7BixfJTPXTyjFi5TMST0pflXrlp08ZTOuP6SNibrUoJdARiGqzQOe7IkUn09nI6ZrOQ8Kw2oyjGMcOUVmZrq4jM6CI1zDa5H3HPJUjqfXa+JysZ2UxBpEdZMWXfmD107kfMRKmnrubno1JqpmLas88+h7GxsKwJPi7ShYMBxSL9N1QvmD1ijsd1dLRKoMBj4D5IwNQJbdwHWSkMNvjF8179LufVmZ2rLmudSyda8CzQvvn15u81NanAiZa73T2dwl2Q/dNpV+prtBm2KKtTip/t3btfZtNJ4M7lKXajKh8MuiihnMvRsU+teyr36SpzPHaeH2WCef94nm43K1c1OT4COF/BoF2uJycKeJ90FzhdB573nde/vb1VtNaI02r2X4Phc194Z43gQSs9jkxQYzmTTiIWiwopgG/GjZ0D/JShZC+dF4/sQJ8vKD0wlh/4InmMFz+ZSgrpSLnIpOTDnS6nlJn9Pi8CwaAq69AL1uZATW6UKp8oYQPlaMQXT4oHygXF0g4XKzNUHtf89BROjoygvbVdAH0unEagpRvexk5Es2VEUgVYHG7RFzdZTOhcwjJWP5rIQve50d7iBwpRmKoFMYOYnZ7A2PABJGOLMJMpxVEwDx/aAmZmFxCJJVGpmaUnXakZ0dzUiEsvOhfrVq/Egf0HMHpoBIeHDwuAk7BtM9vgcTGzozY4A4n6xkihXbsDNo8Ry9a1oqUzIEpuupwf+zlkvbJl8dDDD8mfTU2NUjLiA8p7I849ORos+DFy6DCOHzsqWu42q0WmD3gAjF5T6SL8fgsqNTXFsHLNIC68+EJ0dHUiGUsgOhfBYP+gWFS+8PzLePSRJ6T64vc1ynwwy9GMIudn5xFP5tDW0iCLjdKFjMRZ3l8ILyCbz8EXdMHf6JXMqFApo1wzINjUIbO+uYIFmYwRZc0Bm70BdnsAZkseF17YB5eTSk2N0vpgP9jrdiCbimN0+CBmp6dEbzuVSMJmMQsjmGXumelZZFgi0zjnTT4Ce8XA9ssuwJYt6/Dqa89gZHQUR46GUCo0wmgYQjC4EdVaG7SaFw6XV7IJj90Fp7OCaGYEbxz8orSSqY/NJc1MceuZt6KmtaCmNap+upgBUWGMY1kVVIrUAOe4kU96+Bkicq0sG1KpFIfRxHHNGNyeKr5z81dw4YU+RCKqtCrCOtyIuAGB1uIlITdy5cciwLEjNXz+s7fAYm7A3OwiOrua8MDDH4PbD0SSQDOBOQ9sWPsjeANlFCuzeOaFOwXwSVuQ6SdmJHnO7KfR3sJRoiqKSIhUqQUeVCsuYQYQcF95OYtf3P1nPP7YTqxYfgYc9iYxqVBiKmLVooRWTgG6GU3OdtS0NPaPPoK1Gxtww03vw+lb+hEIAIVyBXYmCqd6+qqlveMFDb/62WN4+pn9aOxYiiqtauu2yGoUnXCoBFtstgps9jLe9/4rcM21bUK9IFeDGzKfMfImybm44459uO83j6NQ9KNq8MNoccHj9yO0OA2XxyLEL61UgFaowFTj57GCosFpM6Ot3YWxoy/BZI3j4Ud/iSU9gJ3vXzddPH3TTSgUAjCbWlEo2uByNSEaz8Djc0GrUiDnf59DL4GaDybYzF7QzCeVOC5z6DDtRLAhgzM2bsKqoSGRfCXDmhUN2opSNESpqo3Xsz6CBoMx+rK3SXKQTmXw+ONPSLLDkjmzNmblHCtjVs6/q6qgQ/ZLVgBZCeReygydpihWG9275mXfJVgTzCkmw5/l7+jkMZLRCFoUiuHPcP+h6tlTTz6LTZs2gyY2bKUwIychN5vNS/DBvv+ePW9Ir5pVBfbYmeHzXOIxxYPQHZZZYvZ4FOmOL90PngGFUlKrnCKEnZK6zar7RHc0ZsV0PuvpcQkQsiXAfYp/EoD5RXziHspEjcp7bOsSTBlQsV8+MNAljorkL7B3vn37dklg+POsRoRCFPLKyt9J4N63/5jCPhl5VlKyzK51Mh7BnD1vYma9cFIPSurGmSSIu8leb8GWLVvknIl9bFMQE1k54fHzpXues7TOgIZrZt2G1aJZwPvDL8N3vnVDrbGBxAuXGBdk0ilh9rHUwpvKci97N5z9ppuQw+GqW4vXpBySycSkXKC0yrmTKGMLkbrUyogn4giHVX+IN4EUfEZAQgqw2lEsFOF0qFJOtVYVyUAuGC5Eq8UsP0cA4/dZViCo63aGBOFqMS0lw1yRpD4jzA4/ilUrbO4GdC8dxP5Dw2jv7EBP7xKsXDmAweV9sFkNSCYjAuLWSgWpWBQnjh+VrI/lwe4lnHtsQi6bQSadQXgxIhUKAjOt+dLpHPL5ohwb5xbXr1uLsdFRTI5PYm56FgFfACaDCVaLVSQ+GfAU6clLMoWmibMcDUloVe0OGmCyKr9eMlBb29oksLHYWJ6lGA1ndnntPWhsaoLH6xGZWn62y+lHNgWEF5Io5PJwOx2oahWMnzyB0eERLITmVW+9kIPVbhXd3xVDK9DW0Q6DmaNbOSHwcayvpakVXk8Ax46O47VXX8fE+IwAOfkT1Ejmg8D7QtUqgm86lcTCwhwy2Zg4R6Wz1OauwWSlV7oRRiuFchyIJNLwBThO0wWz1Y14guVsC1atOQ1nnL4KLS0a/H6DrDkSKr0eF/LZDPa9sQeHR0dhMRkR9AfhdrpBo5tCrojxkxOYnw3BYGSvm2I4HliMLuQyOWzetEacmV7f+wKmZmaQTnMyoB+5LIOh1TCYu6HVfPAHm5CIx8EQwuMuYWL+FRyb+iGK9WlGlvsIGJs3fBvVcgdqlWbUyOQWQC/UBWlqgOaUuXYSz0geZVDl8bA/xtbGPNLZI7j2ustx/efPVZLBdeO1eFyDw25GqZiHz+9QjnlSgGa+Svc3o9gFxCPAHT/6B5566lnYHSY899IPkcywnK6if6cRWL7s6wg0VWB3Z/DCjh/Lw18fRPu3rERxvilWSiTMI68V4DI3ywbEzTQRB0YOarjpq7cjk7IilWQZuBlVEVIxSV9YEeJIkCMwGlCM59DgM8LXlMR1n96OCy7ph1ftP/JajM2iKehHDWXRunBagzKZ+Lc/zeCeXz+J2UUDKjXXv7TjJTsnSU1T892mHArFRTz48M3o6lZcu1yBXAuTlD1tlEc2AeFF4O1XfQ+VWjsWFmna5JSyu9GswWxVEywUGiJ6WE02WIwOGbEtF2KIxo6hpcOI+35/K/qX2ejnJBsw71UuA6wYfD+aGtYDaEGpxH5sMxbCCZhEAZJciv8d0GsWVgZJfrSJNkVVC8HlnMKZW2tYtz6IpT09MkNNAJmbm5G2BjMv7pE0IRETKQMzWGbxNH9hBqqqfZz+YXuHfWACNUGdmz0Bi5k2QYjMcr1UTkBmG4bPMTNP9ohrKIkSIUGfez6Bnm0/nUzHfYnvp8uyknHPF6VbiQ/sjQ8Pj0hv/Prrr8e6dRsk+6RGeWtrO1588SX84+FHceTICSlvEwe4jLjeuH6pwMyXzkTnvsZjIYBT0pYBjnjPjAYAACAASURBVOIPWVX7NkO2OUvb6n1Y1WDhs7PTJ3sTvxh08GeJE7wOvH78OwFRZ+7r50kmPN+fwZTYrFqMiMXC0kJetowysEkReWGyxQydWMXz4r0g8TgSVXPurELw+vF7s7Psy9cBvqDmzPnezNo508+yOUmF3EfNolimev5srfB9eF0ZjPEe8O96K4XXRQd3BjnExBPjx6UyQZwWSd9PX/eBGku5dO9iD+TE8ROqb15VFqQkXxGQSM+3Oyh64JS5cXGF0YpyQ6xW1edguZjfp9EJgwO6DbH8y0XpctjhcpJAkzulJBSgTjVdvGiIUihIz5M3lH63fL9UktKCeREp8HrcMt6mqwRJhj6XQWtj3ZUTRjjcQRgtHmQK3Nwa0N23FLl8Hhs2rMPAQI/MKFstFWglLoo4aiUNHY0dGD5wCLt270YsERewa2klSakoUegsQSGVEREVm8UmhIZ0Mi3lH3IGYDKgt78PsUgUXo8H/b196GjvUGWkOhGQphyZXA7pXFZUo1ipaG1rF+IFM7lEnFaCo1JaJ+B2dnUK72DX7l3o7u2BU8pbARl/YbYu84305q4YkUwUkErklFCK0SzCMsx2KM2qTE4YeJmlb08SBicFCLxFis9oBVRreaSS7DGqXmtXRzdaWzpw7NhJPPXkM3IPuMj4HkuX9ouiFQlz7OnT9jLgswuwM1rN5KqihOdwumCgk1pd5ZqGPOKoZrGgsbkFy4dWYNkArRrdSMQm4XGxz8pel1EqRYfHRvHa7ldFkc/r9qIh0Cg2ielUHpHFmIA52bleXxAT0/PQqMRWNqNSKqOtNYjmFjcSqVk5x/UbzoXHO4R9ewtIJBthsvahUHbB7Q8ik0hJON3cxHz1GHbt/Zaa8qqDETecc7fehFq5E1WtDTWKpwig51Ez0fCGDoMWOG0B2fjLxZocL5BDOnsSVeMMrvnoNnzwmgvgbyjDxYo9x1ty5ALQBESVjJkdFMpVBIJsydQzQ3K6GctxIygxA/0jfvvb32DfwSekRM9XLgtwIvL0jbfAYIlKhv6Px36Ntg4StvLw0BBbxmmU9Ttfmawq8/OVL/KYDCgyM2Q/uwKE5oCv3Xgv9r8xBbutDcUiZ97tEgYoIxQ1h05QN9U0NDisSCVOYvvb1uEzn7sELR2qlK+EO96sLJtGupCEx94sHgVTJ+uByvOzqFSDbwJ0pcvOMrahLhBkMqXwzPPfhp3xFCfkoEGrJuE0mmGCBakYkE45cfkVn4emdQHGNpisQeSKGrRaHuUK9S3ycDnMsLPVUqqiVKAwUgZL2i2YDx3EH/58J1avZd+9ipKWkbK8VhahY2zdciOs5j6E5qsolhxwuholwbE6rciXWakp/q9KcdRyp7AMleKo5W6ohWE2HceVb2/Eps3NKOdzoqRJ/kUg6JfWJ/u42RyJZVHZE5llMplhGZtVsTy9LSgobLYivJiQsWKCN0FfF5NhS+7YsRACAbOAAJXjCCLcR3RwbmomQZfjycqek0IsBH9m+ARuNWlDHFATNfrvMqni95m5cm6eIHvLLbdI4nfWWVvx/vd/UJIgjp3RvKVcqsDr9Uulkxnx8KETstYIyJQGEdIix/cZH2tkq7vkOAhQ/xr9UqS+XI4Yo9Yv19eSHi+2b79YvOv54nnz+PReum7SwkCHOMfMl8dNkD9y5Cj27VPz7gyiOCZKhbjF8LxcE3LBeN0J+PwiyU35VhEbojKTTltim912ikjIYyYfjPul6p+XJQDjufH/eFzEOFaZnQ4nDo+Nye+yEs1ARHe4U3r2sbpvekruj/KKd8r9ZDWFbQI+h2z1ERelDfDFz76zxvGxyYlpEXdhRmaxUM6uIvPQS5Z0Kw9lxuYkkdB73MJZ5qqw1I0El/qNJyBJaaRE6r9RAHzVqiEU8jmxvvS4nWhpahRWtkR9nO82GLEYjcqNIJmL5SClr0vGq4pCwmGKp5jkIhBIdKs4RpszU9wQaLtqlznrXIGbDeealeLR9u2XYvPm9fB77Zg4OYp4ZAYOaxVetxVOuxMOiw+T4zPYd/CgdO2WDi4XIKLPLG+aZNf5glgscn/KJJIo5TUJDuxOG+L5LHwBlwD4yqEhXHH55dKDZoWCx7rAKQFaLzrt8sWwn/1sAjvHXWr5CpqDHM3Losh+FbXiSUDxuBCJxaS64PZSw57GAJzjpdSpUaLCZCqOo8dGpYfS0tgs52OhVG/NKKXFUqEs2TXtHdnf4eIqaRTPoBJfGfliXibGShr7ZDXJyNPJrLRTWI3h53Ehz85Mi6Yxo9dKpYQUs/qaBi/DbE1DNByTknAqTbKJHW5PQIR9yLC30JyGErKcZ2/yYtv5Z+Et27ZAqxYxNjoGm8Eh419cKxzR4fo5SPGLffulV9je2gGLiXO3KSyEYoqYqZHcZIMn4MJM5DgMJuaPDjisFNwIy/pZs64NXd3dOHfb2+H1rsRvfrMHBw5mYXUMIJExw+byoJQtotFCWdIwjM4p7HrjZuQq9PguwGriiB9w5sYbUCstQVVrV2z3Uxk6bWfpTkUdgAZkkpwCcaPB34KFhUlkCxNYvS6An/3i05JZGlBENDmPJl+naLu/tnMCB9+Yxd13PIh8toblQ9248JKt2LJ1LVavM4kXDg0Elec5MDeXw4UXXIrhkRcF4GkF4PMqgcPNm78BmzMDqzODl3f+4l/y7DXVX9565qeQTtbQEGyXviPd7c46eyM+8vHtGFhRQTI7A4s5CKfNI1WJ/XuBz//XDzA7U4DT0YpazVkHdAYcujEJIT4PB5LIZyfxpwfuwJp1dQCvAbQ3ePzxk/j+rd/BW7atxcc//Xb09zejoGWE8V2r2PHGGwV88JqfQau0nTLjUep7tF2mv0IW1VocX/vax/HOd7dhbqGEphaONRZwYno/Brt61QQOgoBmw/33j+PWHzyIeMIFs7UJNpdXAL1YSsJkLoi1QimfQzaVgdPqRnOjGWec3oAf3fFuRGIl2JxUIOM8fgWZdA0ep0cM/rac8UWYzd3I5WxwuBtRLFVQMzGwY3WB16Ty/wvLnOqh52C2WkSauFImOS6CeHwnLrrEjcHldgQ8rDwZ0NvXA4fDhpGRQ5iZZaasJmLYNiMAs0XHkjUzc07BMCvPZYviA5FKqrEtPq/cPwkQBFlmpczcCQR8jpn16b7vlJM9//xtmJufwWOP/VN67AzcGTxwf+DPXnDBBQI0BCc1i52WL743996lS/tgs5uEZc1n9aabvi76HO9733+is2MJPB6vtBqpCEcgJDu8IdgkNqNPPPGEZO90jIxEkvLMEqAZfLKdwkCB56NIZgRxNXrI5FEfCyPP4Qtf/BC2nn2mZPWsGvDYmJ3zmJlVE+T0YycIErz5fjwPZtS9PZz4yIgZDlvPvPcWK70pHOJ4x+um69NzD+V1p/Y8sZKf0dPbKz/D66oCjlw92aOkrA39fUp7nvsrMZVAzaxfGdVUkcsQuOlPr0bceMyqKs3Kt0UCG94PJpcEdQYmxD9m7e0dbVi7bg26lqjgi1oDhkf+dluNN526vvNz80LFn51RlnFuj0fKJyz1+oMByQ4Vr8soFqOZVBp2sw1zMyzNkzBlVoo3Wg0tLY1YtnQp1q1bg8GBZehobxWSUISauvQkZq/cakHLki5Y7DbpsVM3l8fCUTmWIxixMNMXa06pCjBQUPJ3jMIOHByW0nA0mhTZVAqmTEzOIhJJSATIaLavtxsb1q0Rbfl9b+xCODSBgM8pXxwxCPrb4A80IkYGhdGEodVrZMSLMrNk5vMmnDh2HIvz86hwoVCxiCNnRiMy+RQsbhsamoPwU9murU0iwPFxjmVQTIBzvjVpO+SKeQFpt9clQDofCiGyGIXP5oPTRsEcD5avWCG980QqKRk1Aydm97Tp40J0utnvJc/BIJH48RNHUCgm0dvThbbWNiFilWjiQkMQqpMVNUycnMTx4yelh9Xc3CLB1tjYYeVE5Pci2NKApYPLJHov5EtCaKEXNKNRlnGkbRKPoVQuKkUkG0lGlBkkKckOFx3YjGREZ3H48AmMjp4QlrbN7haVP6Y44WgITa1+XPG2i3DBRVvh9toQjs4iHkuhWrQgmy6qLMTvl82Ki50P/au7XpOfoedxOJxAMpGBzeqCycANK4+ClkZ7rxeBRg/8ngb4vD7s27sHyUQWH7r2Cmw7/3y43K3w+Vbi5u8+hBdenIc/sB7JjAkWBleVKtxVZnjH0diexs4931MKsFB9Y1alNq69CdVyN6pCiqNLHUGL95U1tRyKlYREzIkw7TMdCPgaEZo/it6lBnzxK1fj0svb5VfKtRSsBgZ6ZvzyZ0/jL398Gpm4HcZSKxy2IAzGIhYjE/AFDPjwtW/He96/Gl62vE2Qfi2rGa/s2IdPfOIL8HlaBTB3775f+o/r1t8Eu42d5wjeOPAzxOJVBANGUFaScgtnnv7fqJQDyOdMdbKSA5lMFG7/In5897uwfmM7LIYGKaunk2zhAO9+17eglX2oVtzCHVB9dOXBrpTgyOzOwmtNAdUQdr1+G2IJwEX7SwChGeCqq76CbCaPQIMNn7r+Xbj6fRslSJEKQ41BCnDRxbejUmlXAjMSD1B+VUmvGk0JaLVJPP/CXdLfVJWJKkKRCfz87p/hpq9+GaZqCRazD5mkS0hQV155M8paC7J5eqa7UUERlSrHRo0yFkk5Y6/HhAsv2IwrrjwdZ56lSqEsZmgcL7UqHQGtbEZVs4se0tYt30c6TSKcHU0trViMhEWU0sARJJmj11nuSimO7P9qXSnOYCPfpoZygVl6AW5HDqnkq7j8rUEsXWaGx2OTUTmSXklEttosMrvNqiSfP/bQCT7ch+l1wR66iXoLubxwaNjqyabz8sxQYpv67wQC2UcS3AfpVlgWlzaCCbkyPp9fvseEw+l2SLuLgMTvMTMniOulXj6XVHkjaHHPfXNgwCqCx82yUxUXXEAyKsfeCvjG17+CgYHBU6Nb01OzdQMWO4ZWrEJjY7MED8xwp6em8cbrr5/SbCdY8XwF7HIFaesSwJnM6YYoPE6C8fTsND704f/EZdsvlhatjNoxegb9Q+bkOrBKWqKmeiIhmEOOC6uJaiTYgVRaZcIs7bOCSUI3s3Pe03BkUfYl/hyrE8y047GE8AC4Ukn87l/WLwEDz4dgy/vAYIfBC5n+bAuxV8/f4T2TRCyZFPDneTGI4DGypcprS8wjjrKFQZDmveI95HUh+ZbXhvcmFApLkr10YAm2bTtHJhT4f4Zvff29NY4XDC1fIQdAlH/++RdkxIEHMDs3h3ic9nGU1fNK+YgLgReLIEOmo9tJ5R3OiRewGA5LFKOz/uKxmBz49u2XiXxg0B+Qf5PgNR+axcTUCZx22no56H379wmA8eDcHrdagARPq9K4ZRmRF8JR77O3NrcJgYslKJY0eMF5g8ZGDuP11/di/MQ4IuGwiEXwB2xmk1QHmhqDkkUzLCRoip+skPooI8vAgW5kZmHZ80byYrucTim3c1SOpCwVLZqRL2clkmM5jA5wnPVlFK2EBdRN44IhqNO9h2TBRDImIEmGJA1X2FciMWJweQ96ervlYWY/ZWBwQPpok5MT6O3rRSqdlGtCUOe8OUkba1auxOLCggRUHD0rFss4dOCQ6Lhv3rQZ69ZuEAC/4IKL5IZTtGfnzl3yQExMjeP0LRsxsHwZNp52mpTI+P6Mn3jsjHj5oLvcLnR3LxEpREaGJEuyPE6mu81sRmiei5Vz61UMD4/hmWdfwPRUBG552NmqseKcc8/ClW/bLoTExfCcjBLJOAZ5+hZ7Xc6QD51dHgiPyyPjLZxPTSUzovp09Mhx2ZhYQWLAUSzmcc55W7Bm3SokE3GZqX3m6Rfx2msH8O6rr8Dlb70Cvf2DiMXsuPsnO/Dq7jTCi354fV2oGPIy7VDJl2E1p1GpHcbwyE/FKl6JlxhR0YxYv+o2VLQuVI1KXJRHrARlaJpSQdlcRLlahtvuhZYvIZ9OwmxdwNqNFfzPz26A02mA180ZdtXXfuBP8/jW138Jl6sd8WgBFoNd7lshn4GV0ri1DNzuEj704ctw7UeHQGdXsrpN5qr05z7+setRyBlww5e+jfMuOA2vHwKu/+ytKKetcDsKeO7Fr8DFlj79bcgG14A1awn4y1EuMyB0IRaPwGyqwOWew5YtBdz1kxs50StBPPv2JPasXfNVBAJ9yGbZTlNWsUJX061KJSvNwWPL4QtffB8uubIFTnYbWEYtAz++/Vn85Y8voqYFQQEQr9+KF3d8Fpk8MDkDUP/oyNEavnTD/0i5vMm3FIuhsPhSF/IxcTh0eRPYss2GH/zws1IidzpNUmE6dmQa13zgBjzwlz+jvb0qXJRinoIfZtz4lQewazfLrlV4/QxgKUTF+9MGi8mCSHQczW0F7Np7g7AWSrUq7CajBOrxcA6NgRos1PgHpxTcUplbverrsFoHkS9wUsEoUpuU7GS1TON1keAmX5d+ZcuLgM64ugKbhy5g1NywwGwgSTCNSHgHzjrbiOUrbejua0Jza1AIcNy09VKt7B+FogS2LPv29vZhaorz0xYhnzFAHzk0Bq8rgN7uPnk22Xdv72jF4mJIjn8+NCfPfCQclfIyiWrpVBaJRErpwTOAsZmkzKyrzJHcxtl12bPiVK7My97M/Z7AxmeT+z73NeqUUEf8tA3r8eijj+Dee38tY3TvfNc7BTCJBxPjdGeLoLm5FQPLVkggfvzYSdkjmY0Ggz5pLxCMuecQf6idToDk5xH8CKqsFjDYICDy2Kg9/+JLe3HtR6/G1rPPFl5AW1s7nNQ5YdYbiWLXK6/IKOtiaEEmT+KxOEaGR0T2OeCnm2hZxpnl2aSiqdkkez0F0dhO5XnzuvCcdR4BAyt9tr27pxtWys5mFcgSN4hrxFEmgizNHz16/JTkK/cn/i6ze54fS/zFYkb2R2KNrhInz26V5HOV1fNnmaHzWnCf57XiNWnraMXJyRNYOtAv2iwMeAy33PyRGlN5/hCZkSQV8GboBve0adOFCvT5Q/4iMzrOmXNevKGxUcB/+NCwlM5ZauDGwffcTfGPPEVq5nHkSEzGMtauWSesSHrR9nS3iTgKs3IeNB9YloO5sH0BJZbAjZ/qaOwTMUtVvcCsjFoxe3O73CKYz3nfaCSKw6NjMq8Zi8QQWeTmZYbJYJYH2u1iOVnpG1eqFUQSC6iiIsClSjlqvlGNZShRAX4u+y9cNIwUeVN4TaijTAcsZrGVCi8+JwTyAkK8eSz5s6+khGFUyTwcWUAopMpAZqsReY2fTtazp84gbZNovVWU+trR0MBJgqqU1QkpjDT5eRTtoNQrR7X++chjAtB9ff0SGfLF6JfuTIyGr7zyrZL5/v73fxDfYvZ4uABWr10lc7pOt+rBcFHyXHXSDCUcuSYI4rwPelTL68QHi9Hu0aNHYDVTEMcthEkGV7z2r766R1iuvM6XXnqxyENyxpYzvvxzYKBfiId8X957jr6Mj0/IuiGLlwvW56V1Lk1UlBexAnHqIbPUrRpp5FhQU3o+NAW/P4hYJI8TJ6dEXcpgNtb1B5rw4F9PYOKEE4VsN3x+6hNQi0ATnXWrJY1q7TBGhn8qRCh6rhOYWM5cv+ouaFoHquaszJ8TzOkQRkUwZmFZQ1ZaCj6iqKZJX9nlWsDVH+zG9de/vW4dYhJyYDHvwUc/fA+OHy3BYmVPlMIXSditVumns5XhdrCtEcWqVQ247fZPon8AyJDw6FUztM88tUN03y84bxstC/C17z6H+//wLIKWQdjNKby869PyfYrGiUqlGThjy83IZFoQiVQkGKZqocNhQCE3DL9vH15//VG5Djo712qjr/RdGB+Pw+vt+DdAVyVx5VZmMmShFWbwwN/+D4bWAQUGA1pW9Azetv2LOLQ/iqBvCLmMQURe7E4TbM6KzH6TzNPTOwit4kMh54TD3CltIiCJqpYWXkWuOIpv33oZ3vWurXX1OtV3/fsDu/Hdb/wON375S3j3e3tQrZVFZ4FB7N8eOIav3vgTeLxLEYvR+ImiKH5k4lb4fRyxHYfNPYXXR29Cvsb+t1vu0fjRAobf2IO3X74ZNlse1RoNfigTDKxa+U3Y6oBuNNck42fmTpJghRf4FKDXYKoo6VshIFIpDlQgNMJupW1vCZVCCHNzz2Pb+Xas3+hD77IWBBuVcAv3PGbgXOfcQziWqhuxkEj1gx/cJuXZCy+8SJILytlQZZLcGT5Lff1MBvx48qnHJOBftWql7GEEIQKoy+nFzMwcZmfYWw9KxZXn0treKvsxn2u9ZM19hkDGPZ/PG/culVHapSIl2vLTU7JXUWzq2LEj0u/fcNo6SUiY9HHPoyMan2HOgsbjKRw8MCpM8daWdmkz+HyqjaXU1EimVmV2Xd2Nfyem8P+5Z/Lf3IP5vbHDh7F0+XKQi8Usl4EOeTSLoUXkszlMTkzi5LETaGpogs1sEe0MgiXNxhjtkiBq4lQJOQ41Jaetz7wzuOA+z/2J+6FOTCT2sQfP48sVsnB6nFJ1ZSBAICcOMekYHRmTAIz7GZMs7nF0vhRio4y25aSV5nQxcCB+UBpWtZp10RveMwYFPBauD4K+LlTDY1i5eghz4WlJQvTrZ/j89VfWePN4I3nQOmGCqT83c119iBeS2Rv/nxdUTiifxys7d0gJnsDFg2Q02dW1RHx7OXdIIGfWpXx1Z3D22WuljMCD9Hqc2HbuWSLsoUdD3HBY2klnMvJeS5ctg91hl/49SxoSCWnUt20RAxK7lQIzKfks1ToYlxYAozQ2IB02lontsFvpZmSB3UpzF84WGlHSCoinw7A5VLBA4CVQENxY7uKi5THwRTATEf/eXgF36UOXiojGOEedliyS8+okl7HMSIAXSUCDytBDC6E6yUVJC1Ky0Ov3YmDFANra26R60dffJ2N9JB0StPlzqTSlY73CbGdGLs5B2awsxomT42CV4uGHHpZ7Q6EHLnqCKDcGjldwI2hpacXf/vZ3+ZkNG06TBcpjY2SpVQowWYySjfMB5jWgEASvg07QIKGGZTiuAUaRXEy8LiStUZSC0fD09KywUikjqYQjNClPOV0OCUxYOhs7PIJIZBFDQ8uxYmhQzdvT374KGQORgK5UUlaF0zMiPKE2NOqVczNxyGbH6QhGwv1Le5FOJ6SPx1ljZgHRcBbxREZmeKOJGIbHRlGpNuPRh6YwPxNAucDqTxty5YjI8JqM1FymteEYRkZ+TI6jjG6yVSKAvvIOaJV2VMwZsTGlKhhNUQjo7G9rtpJIJrMnywzdQYUqSwh33v0enLWV/XJFssvkqzh0MIJ3X/VdBPyrUa6wpG9AhZa6JhPcDj/CoQW0NAWQzcxBq8zi7l98A9vOD4AuwFVa+pZrMhLJCJD0h78+OI0f3v0bzEzlsaRhAyqFGbz6xvX/BujlGuUhP4ViuQMWSwNsdgYGPG+2UvbhrVe04rYffBkWi/9Uhk4Bt/O2fQ/RaA1WS0Nd/laE+N/kYkZAT8GIKTz7/C3wNwG0us8VqYFdxuoV27DptEuQiFPJzYBiOY9iuSBVLVrJBgJtmJtPSa+7UmYw5IXH4UU8Ng2HXYPXQ97OJB556ma0tikSFHkDJPd9+Uv34bF/DOPM09fjV/e9VzJNm4tVPCOiEWDLmZ9Be9tGnDwZhclskxbFyWNR4WMUihE4vCHsHfsy8nXF26efnMR3bvw+jo/ux8LsTvj5yJP4WHOIBcSqld+A1boM+TwFa2jAUZJWBicRNLGMZbOCGfr/D+ilWlrIoFazD6VcBrXyAiraKD5y3Spsv3II4egUvD5FVmWywfHVaoWJAfviBgEFji5xf3j66WckMCeocN6bXJfe7n5MnJzAunVr4fE68eKLz0tPnxW1zZs3yTMWCrHvmoDZZBNwIbCzorjjlVegVYqIJaL1/Uz1cbm/8TP4map8z2qZIr/pwlfcG+jlTQGWeH3EmWV+lqtPjh+XvUbNdg9KC8/G8eQaR+3ofFZAPJaUpGhk9JDwBPjS+8g6K5//Zq9f13HXCXrcp7g/s+rZ2tUm+wYZ/pxI4t5/eOwwCrmCSFMz2Fk+sBxasSSY0NneKXiU5PWwmhEKUx1Vqc8poh2rrYp4rFoVnPmv1NseaoyZ14L7YeeSTmm38n2IHwx0mHgQ0HnNGZBxX1PjbizHU+fdCLNJMfeprhiJhuSZIGBzj+Nnc49lYMAWC0V3dPyRIMxI5ciYnHM2T/E0L1weu+zHomZ3+62fqDF6IIjyhr05CtLLMAQAZkw8GH7pjjBppgr07T2mTFUYDRJA+MFKI1fNoDMqYQmfF+mMM86U73ORUiK2QK1zKXGoi+rxegVUrDar/F3NtadQKBakZ6FnzAT8aDSOyYk5nDg+jpGRUSyEFmQDJWCzP87yKLMFqp2xHE/OKi8IFc84/kGWd6DRiWyeo3npU+fOC8ibyc/WqxL66IAco0RjTRKJkhDCm0AwD80vyDGViiwfMYtW14DvQV1jEjq6ujolcl69ZpWw2VcMDUnAwsXK688ggcDNyJczyeQWMPIlC1yXKOTn8+eY0fL9Z6dn5eHjiAoDKN4PfWHw+9RFppoTbQX1B5PVA47F+fwejB4eEX9dKkixnPaFL9wg/U2vF3jLW9bKPeX9Vz11TR52/hwzcwpfUNSGanrqvOnzy56lXT6LX7NzM5iYOIn5+VnhYKxYMSi/x4VLwRSWAkngOXjwkJBzKKAxNxcW8he9lwXEbTrxhLwGTe5BQ0MAa9dxKqAFvX1dwqQdGxkXDsfGjRtQrmrI5HMIR0y471f7cHTMjEJ2CTzeDuS1qMzmG8C1kasD+o/qgK6MPSi7um7lD4W0VTGn64Cu9MNNFbuUVeGoIF/KS+m8lC3BZeHM7ySe3/ktNDarHjZn2vlc3nLLX/CH+/bDytG5qhlZ6vObq1I9cjsakEsVEPB6USgsIl+Y955x3QAAIABJREFUwEeuuxSf+a+3wE6HT9QQj6UR9Hmxc0cCe3ZP4r7fPYy4SNT60excjkziKPYPf04AvVKEEOuY85551seRSHrR1NwnY4bz8+Pw+6wIBPK4/w83oanJKkIyZc0kGfDsDHDxRV+C3d6OYoFiGTReoeqFkv4UlXaSN01xWMwnsPu122Xcj5QJBi+zc2F86pNfxQc/8CmcecY6eH1q1n5mBiJg8+c/PgK/r0dsPKsGBoYumKp8Th3I52LweVh5mcH5F63AHXe9U86BqluFHMBq8sc+8m3MTtbgcZvx6OM3oaGFh0bfcZPcv/e+526cPK6hkHPJyJ3T0YDIQlZMiyrVFKzOCH788w8iklrAtR/7Mtpbl8FQMMNQTmHP7pvlHMLxWQQbOySjW7nya7AR0AtmmCw1AUGqWzI1otviv2XooofAgTiVodfMBTW2VnGgQDVFA5XhJvGpz2zA5W9djdbWgLgv6q5iTCZUT9eGzs4u2e9efnnHqWeazzPBWJ6rmTlEIwnZ45Yu68MLLzyHJ598HNd97CMyjcIsmQDM/ZgJxsT4lGTog4MrYLM68Kt77sHo2EkEG+0ymqXPmOs67tyTCDx81nXWOwN/7gMCehQyMQBBzrQ3BJHJpjA8fEgUK8m8ZmCwatVqAScG2yz3Hzw4jCOHj0lPnXPsLNtzH+Bn6vjCP7n38projG62AZjE8Wf5RaDVqmWs3bhaFAmZyTIQmpmaxsjwKBYXwtBKFcxOzcjYK28qK7QdbR2SofMaS6WznEelVpE95c2tBR4Dv6ePyul9fR7T/DzFjsiw74TJapD9mwkGv4gz3PfFqIX6JTOzIkZDr/bGRjpammXPZgDAFkmwwSs4yKokExYeA68tEzJeN47qSjW5wmNU44XcCwnobFdT56C1vUnuD9/T8Pe/3lpTpvRq5plAxoPWS5q6FCBvDn9Bt4RTZVg7jp04Jux0njBLAs31sgOjCy469mv54az9c4GSvMUTZbZts5phNFTRICWahGzmuUJeSHjMhHmBWA6Rk5FRuBLiyYRkkwSgqelZFAtVMQdhuZuM+KbGRpkVFGZjKo1ykXKpVpkLJzBYLRYBfDWCUEQ6FxYbUj5APH+eny5qw2tBQggvFkGM/2YgopsfcJVwcfH/mfHOzy2IfjZnz5nNkCXPqIsBEYGcIMTeM8llLKkzKKDiFEstDKoIamT08yEioKs+jib/RwY4HyT+3oUXXvhvUTMjXfZZuPh5LPrMJiPff/zjYXznOzfj7LPPwl133SVVDD5w/Myevl7RH5iemZGqhH7eH/jAZ7FmzRKxIWQpTlUjSqdmHXlteSwcaSOBh5kFeRjNTa3CHWBJjaN+3Hi4gEkSzOaoed4gEossD5L8k0nn8NSTzyEcjkkrgOfBe8UMvyHYIBsJ+1L8N7/PKpCQQ5LJej8phq7uZtFeHxjsRW9vP4xgBWEp1m9Yg0w+KyX38Yk87rrjJYwN01udZb5OlGpJKVVVKhw5YRmMGfptMhPMoINQyHG4dUM/EECvmlPK9Yx3tkpA5/gfoFmKIslro0Z92QiH2QlNm8TBwzcpPxqOWTHh53jZ5vcgk+yGydihxFGcDuRLKWG9GytuYeprRQ1VLQmPNwO3L4lnX/o/EjjoKlLlPLD9kq9jZqIGm7MZBRNnM9xwaG2oFCcxfOSTAm7lQhkWh10kd9/xzutw/HgONnsAVeTR0RHEO666GJdcfBr6+mwwGBiANSCZZgBsxP33H8ZP7vozwosabNb6/L0YvOhGKipjNpnCKJZfx9Hj9wnWl+iKSHnTXBHTkzER6WBZkb18nn++qOaOhw8U8InrvoFE3IYqWlDRnKK4V8hmRdrX6Sxidn437rn3Zlx4cavwTDhvTJT8+1+O4bvf+hVqWjNqtQy+d+t/4vK3DaBmKiGbp9GIC39/YAI3fP6XaAyswnwoI9K5bno7SHCVQFGbw9IhG+YWJ2F1kMtQQjVbhc2UweTJ7ykHRXq+1EcHV668EVZr/ylAZ4nULNMCZmhQB6Yy9CpMYgdrUj10g4aKuPDRvIXqdEWYEUc8tgtnn2PGwKAdDjsVE1V2yOeP+wNfBC9WSBsaG2Rf457MfUdadWaT9Lm519CClHvlo//8B2655XsyVXT7D2/DyZPHpXLI55ZtOLfbKyBH0jPBYmZ6Dt/69n/DH/Dh0ssukx41EzgmdkwKCEjSVqvzhZis6Qke9xlxBEuncPjwmGhd8BwoJUssIPu6r69XzofVWpLiOBI9NnYEr+/ZK0EFHw4mXP39S2XvFd6MhyVliiDRKKUg+w5bifwesYT/z6CDezL3XV/QjWVD3cKFIdiF5kIIzYdED4KBGBn0v733t5idmYXX7cPA0gHZS4gFJDgzw7fQUbJC7XVVkSTGKTMcxSNSAZHifREb+H/EAe6jc/NzSIrDJ++XW36OgQX3LKkocXJJEhzVKlq7ZkiRm51O6fcz4KLMLAXdeH4Eau7LPBZ+hnJpNMkEFdsWehVajeXRIEhDxZRHW0ezrAGRf/35T79UYxatHF5yArQ8ES4oCp3wQvOlSgJkG4el7M2T89Hnt1aB26Ps6HgR+TO8uIxMmEHqakPUwe1e0iPRCW8Yy7pHDo9h42nrT5WZGRTw/ziDzXl3ghNvXpguPgwa6iMJafEBXhBJ2sVwHDa7spzjTWJ/uC79K0Q4raT6IhXOZdcjThpdsBTD/tHQql5sWL9KZi95DfRjEAeedFoiZAIvrwc/g4GHDqC8qLfd9nM0NFAhTxMiTlurE5dddjnecva58uAQ1HltSHohWM/NzSISpeIdxysqoFU7R8T4YmDF8+fPqsCKVqtkJGfk+KanpwTIWMriz7W0tuCDH/qQRMK8HgTq1rZWWTR8mEm8u/3227BjxzFs3NiJq97xdpmt5P1mD4oueFwo1Nfne/Dh4b2n1O4ll1yCs846Sxa03k/iZ/LeM6Bif509KUbmLaLb3C6l/Y6OLgF3uhOxV8TyOR9Iuh9xnXB90MnowIH92L37NZlSoHwkrysfFprz8PiU2YJBNgTRaJbZz4h8n/eJr1w+jfmFcURjEQGO5iY/Oto5WbERywb6UKqUEWxqxMKiAb/99X5MT3hEAtbhbEauHJVpgWrNqTJ06aH/QABdJibJrKgYsXboNlQkQ1eALkzsOqALAcxYEC4GAd1EF68K2eYzAujKhFWNnVGJbfWqS2GurUUwsBITk/Po7O5EOh+RUmS16IbTEkAmmYXFXEJzi4apuVdwcvpecGLHaKoIQYuiLCsHP4l8qhFNrcuQqWVAT2tLsQkuWxT7hq8Vi1KqMJodVN0yYCFSQ8CvRk+5sXDWVyQU5LiSQiSqQM3KUs3qbW/9KgoFF0LzBdhtzQKI4nVO61HRlFXnZTSFYbIMY/+hn6vgpkryrAmJJJUGycwDsvRE+pf4l4oEasC9v9yD3//uBSwsuIVJTze6yOI8Who5NhVFzXQMTz79C1HUUx+m5pRv+K8/4bF/7Ifd2o5qJYkLLm7HD398LWqmIsrspRvciEeB87Z+E5VyO2wWCnTUZAolm0uRdQGztYBscVomTwKN/cikNfhsHtiMSby666Mi/cv4jGREkgSHVn4JNutSRYqj506lDJNEfQR0RdknQVBK7pKh1wG93kNnQGM2ekTQx25OY272efQtWxAtdxcNY+rGKew5M5BXzxt19CmoYhGi7DXXXCMZJSt1CmRroi3u9nhx/MRx3HPPr/DQQ2/gzDPb8dGPXiuVU04K8WcJKsz02tqUvzpHyVgFu+fX9+KTn/ykiFkRfPhMc2/jvkcA4/P22muvyfHo3BruyQw0iA2sdFJ8hURhBtqsJDJB4P9xHfC9KDqzY8cr2L//oAT5vJHBYCM6O4gt/rpOuSozM/vkZzE50fvGOsNbZ5ETNOkaR/DqH+jGwNASePxO0X8QLYxUVoS96JPAcd3Xdu/BY48+LhNFbS1tApCsaDQEGmTaKF+ikp8KpvQxMSU0owkeci/i33ktdHlc/ileXy7A43OKzwKFqFhu59pmkMLAgy+COysk3PdUFm4X4Of3Xn75Jfh8tJhNy37Pz2JWzmPh+eoe7CQrMxgTYnieTHlayTZgxcpBtHc3wuGyyXsKoP/kx5+rKTU41cdW2aH3FLubH8SIjRs7wVwfhSAAEByamuhgRcIUHdOoG+yWC8CDICmKQgPsI6t+dIP0foT9KO5BKVhlxtImZQv2j7hweCzUNuf8Jt+Tn8VyO78/PTsjF5ogS3GWhsZmGadhFrtv337sfWPvKdlCAnBVq0owwnNa0tUlJe5VK1ehtaVVGJ6h0IR4gSuXM8UD0Es+eh9dbErZBqgTV2RPqgsuELRYfRg+RLWk3ZicnIbHTTWmTokGqaTEm0C2OoGMYK16RmTTc5bbL4uP156frfrULKsoYV/FlKdq0TK5brwX/B4XGBXZuNlddPGFOPfcc+V3OLpCpujefW/g9df3SM+NSn7ShdWA5ct7JUjjOfkDQQwNrZbSof5AMdJjhMjP4gPJayCuTLGY3DP6Gc/NhYTJbLMwCAHIU2xsZADWJX18gnJHe6c8sAxaGNFzsfLYuEEcO3ZU3psPoBCIKorVybI+H1YSSZSevUM+X1QFZSMik5lAqwKeUimPSHQOkdg80hnO0ZPwwlaBSfqJLq8bb9lGhbZWvPhsHNnUEpQKPTAYvciWwtI70ypsz9QBfeT2esldoY5WMWDtCpbc2UOnEl5JusjsoUuGzotvYcBIkRWymE3I83rbQtg3+k3ArKw4KQvJ+OS8cz6EbKIPHtdyTE9H4Av6UDaSq1GB3dSMKg1LDFa4nDVUalOAaQKv7vu+ZL/kTKQzVXjtZpx95n+jlO3AYrQAq5+KcgT0IHyuBPYevBYw1dU6qrRcpFIaJWtVpUCmQcicp6QBgxcZ01PHx9bAww+P4ktfuhluFytKnWISA8k6KZeqmO4yuVbP0D3+STzz3I+kLaC/VzpThMtBEx1mLmqWPpZQvvbUEKhVjLBbgI9f9zu8+DzLt00wGjnfHEGAWVp1Dpdc0YXvff9j0rKQYzfUEIsWcfVV38DMZBVeVwdK5RhaWpP41X3fRHcfR+vKqIJKlmZ8/jOP4KnHjgKVFhhqLunf08yCrQ+X2yIKckYKs8RycNi9sFaNcFiS2PPaR2CyQyo7IhltMmBo6HOw2Vhyt4qCGNcf7zVhXJM2hJ6hE9BZyfgXoMNSEj0GltxJinPbc4jHdmPlmjQCgRyg8XoyCSrL2BQTB64nispwjJdqbsMjh6SdtmHDemzbdq5kw3wWFyOL2LlrF3a8sgPFIolv6r5wxJH2qzSjYqBNHwZWTKkpohOuGHRzooiVTVY/GaTrTHPhIo2P47XXhmU2nGuFamcEXO6BTHJY+m9mH7mzA7RtZiDC/+PzyeSCLVbu/9wv2EuWdWMgmZbKoE5h7TPxYEav7z3ck7j3cm/lHsR9RyepcW/mvsYEhGuVgLqk14FkNo/uHi/OPHOL7Dd+r194RWyBmo0WnL7pDPztr3/HP//5OKJhJlfKCpXXhKNqDo9NOEQijFYoyGdyb+Gf/HrzXDsxhOdHHCKv6IILzpeyO1sNukwtycgEV14rHi+DCpL1+HtsXfLFe8Bz52iaOK0V8qfaiGwLcd/T59X5vO7Z87p8cQ8mPjIYYoLH6aT2Ja3I5FSSLBou991zk7Dc+eGMsnQnGH3jZJlD14lVi6VBDoxseJaRaejMsSqSN/j7BBAueEYjvT0ce8nJ95n9caNnGZafwYu1Yf161CoVJBMJjE9MyPf6+vvBcQD2Ech2J0EsEiWxICwLj2BELXgRzTeShFMQ0pUumsCSLxeFbvenM7J5E3ijeKH5RdIeyXittIrVVFTI7FfX+WWAwF40ox7+PL/P9xJwro90kGRx7rnb6hanDiHGsZfPzHNs9IgQUQjqDEgoFMEHTubqCQXSV6uhmKUrmlOOV3+pBa0WFM+XC43Hzr/r0TyPSTSRjRALQxJS+MUsnr/L9wstFETjuLe3SzJp2jIODg5IMMAomuM01Sp5BSpg4WbCBSwjhXVBBl53ro+RkREJ0kgu93is6nqIqllVRF/IKSFBTuwBy5oIKmzatAlDQyuxd+8+aZHwvVlGYlmR58hFy3XDUhPPi18609Xt8sgx6lG7GuPgRsceMEuCeVisBmSyNYmOKTooTHt7QNyO+JB5/B6UKhoam1bhyIgVZsMaaCX6B3uF5U52aqFIISUGUocxMnLHvwO6RkC/sw7oZLnXSXF086oQ5IzSJ1UZmlFG+DKpODyBOF7Z+2XY6mPrpTIJkgZsPeODSIV7oRXbYLMFRZVMM6VEBz/o7kZkIYOAl3OvZRw9/jzWbPDixV3fRp6AL3PmRmmKD/R+Gm7bGlTgQsmclpEzUz4AmymEN/Z/AjYajUgqXhPSlsnMGWOVmTOW5H1jxYACHhTPkYzdBtx77yH89Ge/g9kcwNRUDF2dy0XLXYE5y8IEHwljVNJsjEKrjmLs6K8k6IgzM/crGbqp8TJeeuEN/ODWH+Gj130Yn77+EjV+R/GQXAkupxU7Xkziw++/Dw57N0raHCxmCjixNjKDW370Xlx66UYJHnh8FWMWY6PTuPqqb6JWbobP14ZcLgybLYQ7/ucGnLNtkINmogtfhQf/fHAO3/rab5GKedDWugyR6KKQX2HSQO4PJVMLJU16/8zc4qFFmBHGsaNfBHWpSpU8LNwnNGBo6DPCcs/l6RDHNlgVZoPyYNckxCOs10lx/0+GbrRpsocR0Mv5LKzGBKKRnVi1No3GhhIMFUXyFOXNiiYZLgN4gjmDBwYL/Derb0oLwqlKtV1d2PP6MGzOug65X42BcV/mM8QEgM8L9wF+ccMXy02nU0rX3JOyubwQWekxwQCB+zxbXwcPjsFmU9KyNIrRM2apdNKl0OWSIJ1kTo7LcR/n++k4QpU47gGq9UcvkAXBBVEfrSgTE75YbejsahMuksyMC/lVGaHwOSdmpFIUvVLBKL+6ulTSJypqTSSMlgXQGLDwGrY0tYj8bHNjC/p7l8n+yyz9D7//I44eCaGtzSNz/JzploqI3wmbQ7nUcT/iF196Akcc0iVluS8SD3TAZ2LmcJGwrcbIeOy8zrwWfD863TWyvUGSdjYranZM2hgssdIxPTOFSCR8Cl+4d1Y01StXdrHcmyxybrx+R44ckbajzMSbrUimk1iMLIhzJxNc0Sj5nzuur3Eh8AP3798vpVhVFk3KTVa1fRI0OkU8nuNOep9DMsJp2n7OyO8RvHkALAX1dPdK6ZVgrvqvlDJUgM+T5U3xuNxiO5qul+GpniYBhdl8qoRARjuzdb4HxVfoVCYkNPZ48hmUtLyUTKR/LkQ1Bfa6trwOgDongA8Nb4jeK2cRkZKtPGc+JJRg5cLiOerWeyLT53RK5q+qEC7poegyfBxXYE+KxBNWIVxOj5DjHnvscezbu1/ej30lbvwEYS4EAiEXt9lgU24g9chNj4LForTACJ3KebTP46iR0u/kOfK68vsEdEbHc/NkmcdEGIGjXAy2lq8YxBlnnC7z2iK/6+axO+UaszpCT3A6A61YsUqibr74mTxPAjAfRAZ64uyWZEbhk8hw27ZtIqDDWf6nnnoSr+zYIedF8J+bo1wh9a7d0v7gvaCgDSGADzQ3Ez7svAcMMqLRsGxYes+O90uPNvm7vKe6EAPXDM+dG4VUEYpqrISOZiTHbd58Bvp6hsSnmoDOGVEidGgBuOfnr+HpJ2egFXthszfBaMuLMJDRRKIKrU+PYnTkJ6rkLmpoLLcasGbFXahonajI2BotQ8lyt8LEjKtmQr7ItohdficeC6Ol2QeLYwZ/fuSz6OxUk+scL+LffvHT5/DzO19DKUdLN7ccm8FBrfICXLZmFHMVZNNZNDVaUTNN45rrzscnP7dO0DNHvQOTC9kksGnd/+XsvaPsPMtz72v3Mnt618yod6tZltxrAGNssAFDDAZCDISW+CSEsA75ToCQhHwEkgAhJzQfQgghdDAxYGxcsA22ZFuyJEuWLKtretuz9+zevvW7n/2MzVn5/kj2WrNmZpd3P+9T7nrd1/1+xUObVKFEKlE2CuBYtU+x4KQOHvl9BSOkK1xImA/Pz2GEOQpZUNsEf9D3RFdI993/wDn94Af36NkjLygQoAyHigb4BirWE/ylYLgA3OKOYkbBINTMz+u5579sCHe2MTqoWJC+dtcD+vpX/0PVMq1jS/rTP3u/fvv29e5SASlXnNfiQqdeed1dKuY61QgCjiopl5tVomVOTx78kqq1tJJRKENriiQK+tSn/re+9+/PaDFD6VS/CoV5BQMzeu3rLtdf/NUfqKGc8rW8oqEBZWbDumzX7ysR3qhqpUX5Yt5a0wJiguktFGi15jGMu1GvKNYIKhqa1YH9fwLJpBQpWJe5ai2izZvfr2hkgwoFR2Fcq3JuXcOaquUfCMEXmyh3hzVwdehVxVKkhgoqFULWO6K9paT0/B5tvGBeqVRGbYlOozOeT881u5zNmWEOzgbeCt8GGSOd6J5/bs+e49q4qUeNIO1Qd1gYnLPlwWUeFMuZ9KVgvI6MQ/kYQcnYmOW14SNHeXLWJyb4/pg1N7nkkkt04403mkJ/8skn9cQTT9j7+N9aXTcJX+hLj47g+inY+apE0KqmC4i2GUdGm6PzBgiH/Of950fPWHUKXipjYszIHM79S7FAFhEJh+05UO/8oLOMMyJMjwwHxrXrRkCZZ633Bh3eMumM7r33Pj3+6z0aGwOoJnV1oC/iSs87wOLy5U7HeYcV7xmQIPghn27wTHDIIg9apNqH84+sZl7+7u/+zpzd3/md32nyyPdrbZMP3ofxkatcwzmKpLlzJl+Rl0QnMXaQjfkczchmmvilikVEcJJZI9K4yL+JySn19PZb5AV9Zs1ZXv2qjQ0sED7AZnCF7+mlunCe4zUsPke9mrbBGtNYa0o93V1maYFkB1nOgFgAcgdYspZbt3aHbpAodJSGeWOS9QqnSQbXZfIoT+MF6s49K1FXd7eGl4+YcGdT0N+bci4861VrhqyMBGsWBQvDGoaGr5nGSPDsQyg1RDWbES8V0Fx3R491FOO6bCpy+8wBE44VyoFg7EQAuD7348PjhF2o9yREcuzYcSNYYfiQ92/dst3uG6vqW9/6lm1GwlMI0lgc5GLY6siz8zljcyMiwKb1EQWX/nA1+A7V7Vg7HKLe0RtSyoagYr7Il6HM+dy1116jV7/6JgOg7dv/lIXwyWkxDwDUJqcmzEum3/zw8AoNj7gubmw0QuEYNXjkzBE/bFJYoC677DIXwkM7SMouLFgJG9SwbCgs0l/84hdNVD8NC+aMIWlwYJl54fyQO3JgnllrCpHPZ4xYYmEhr+7uVjMYAd+QnuCHPcfa8ByvEXp0OToXCSBcTdlHueJQpUzH7JzrFZxqp2lPQemFmL71jcN67JFZ1cprXA14vKh8aVHBIMZfU6Ef+aIpJBjFUMC1WkjbNnxOtdqwaqG8GkEUOqQyeOj0PA8rHA1Z85tkAhR+XWOjp7R8TU3/cNdtWrc5LoRdPAz7X173//SI/vHTj0mV5QYa6+nvU74+byjbfLamlji5vQ5lF89rsXBM//SV/0c7L+lWd49UghEtGNXhgxXd+b5PaexsRPFkj0rBjLWBjVf6FAtN6cDhO5sKHVRXSGfPzOs97/0zHX++pGCANqydUh3lUFC5VFco0iPKhAnNQ+YKw18kmjTWRfAdNCRyD6/IHUO/KfQAJEeL+tGP/1xd/bR/rai9zWrsdOUl71Eh26pwoMfKh1LtVd37i79QqktKZ+fU0R5SpdauCzf+o1QfUbFyQr395G1P6lWv3qbPfP5dQIE0Pr5oiG2JyFbM0irNbJSNzyIO2C6A7irk9MlqUzaZ1Cc+9iP96LuHpDrRkKBLsTQIgQcUDnUZy15FGTUaJafQg3M68MyfKUiwDMyEIqrWE9q86b2KRjY2FXq0qdCjriccBAJ46BAV+bK1l4TcKVtjgNFQu0KqWZ7+7Jn7NbJyVLHYjAI10oKNpXC2Gfp1cEmkAOlr7qKZnO2eXvKrpBddt603/Pateu3rb7a0AM4S5805W9CanrOzyzlBhiN7aA+KdweW5/DhZ3XSvPKMjj1PldKYnSuwM5x1vFGPGfJyj+9ETu/bt8+cPzog8v/+fftMZoKhoWy1vb3TvEoD8IUiNhYPtua7kSHWbjURUaWaMyyTB95itF9zzTUG+uP7vDJHBvCDXEcGI5fPnjtr4XKPr8DQx0MHnA075t49T1oq9Ohzx8yZQC5XK1UVC5T2ggnDyC3Y3GAQbdmyxULhGDs+tYlHzd/IZ/QBpGf8tvLsFaDaI7Ze3P83vvENU7jIKubuta+9xfQSegyvnPa1RFDx1Pk+jAAXjXFhfrxv9KrDeoFbCRinB5FZ5Cvres0115pMxKCBxItUC5z+himbnVXg0t09lhFjEFglKCkEti8h8PkA74F5KL8nv0eowxjGYjowU9nqAZlABDgMRZ5LF2XO6z6sErEQQ8VqAk2hl51C901eKnQB64dgZUjrAWKscIrHvGty7wlAapMWesV793XUFqeDjAZgxsSYsdcxfjZ2W3urKlVX6A8HOTls+IWZJELE3LdHWTKxjBXvkUVEIaLouBbW1OWXX2bj5n10lHO5YBaoolCQhiNZuy5KHfAJhsbZs6ebobSGzp4+q+mJaSOAcZZ0vRmKzi/VwXMNmIXY2C4fHrH5ZGNZ/qqjQ08+tdfuh/e8/vWv05133mmWPaQveNtp6+QE0pQc+HGNjs5bHgoqzfaOoLZu22YH2BPmsKl8Q4dXv/rVSx2KmD82ji9xhFgms5CxBjwYhUPDy0xgQPRDE4af/OQntt6wvD2595B5hGvWtKm/b9Ah1tOzuuxyCIYAxLjyGBQ2kQUiCRxoBJzfiwhH3Xr5AAAgAElEQVQ15tthEQgnJqw5BZ8tlRdNoQcaCS3milbfmS/lDXiWy6d09w9O6sknFtWorVMo3GEKvVimIY1T6Goc05HDX2mG3PFwCS/GtX3T36m65KFTIgaxTETBakLBRsgECpERSvWo/V3MzmvFWum2312ut739WhdaXMyqPdWqckH6rcv/SudO1rR+zTZNTs+qEiwbVoR8H9GBxQyUjvNau75V//adP1VnL8CyspKJqChN/sF39unjH/2Kejt3KF9sWMi9UQ0rVulXLDStA4f/UMEIpDt4ig6Adunl79axI9Tp0yaXLmrzioQI46e0kEXgdCqagFIYw6hmPwaga5apOmXumqa4HzrC8X9RoWBGP7z7LzSyxnnoBg+pS2uWv1b9XdvNUwbBni+N6diJz9iwptNT6u2hDXGXLtz0aUXDa5TNH1P/Mmlm7pi+8OWP6Iprhq3nguSiUqTWqE7JZlynLhf7sIoxC+PTSx4O/nikaNo9vRDUow+d0p/+yT+rXOxUItlpVK35ctYUdTjUbeOtBUgzFhVrhBUNzOvAM39pdf8Kp9VQVNV6Ups2vkex6KYlD71aIeQeMeh+1WTNS0LuRizjy9YqhnKHgCbYcLWEsWBGc3OPa/clVQ0PB1QtwRvviJJwDlBKCHh43akM4RxecMFmO/fQwEJKhTx6y1veove89106fuKoRaogLaHNNYoBjMvevU/q2FGcLkcwNDjYYqWcKO35+VmdOn1Sc/PzVk62afMF5pFzhn13Ms/54XnEPXObb8dKWHn9unV6/NeP64Ff/MKwUZDh/PLhJw1YuWaNC6Pj5KCkKYkF+c74evt6DA+wbFm/evsBBGOUA8p0jWCQM9wjSpDvZw6QAb7CBTlnlTbIn8VMkyuFOncox/u1des2cyR+8P0fWilsV2eX3d+FF+40A8On/izi0YwKo4A9BwlK3OfP+Rtjh3QC1zf5lkrZPALY3rJlm8lYZLtPZaB3HP9K1NaL13F2nnlmvwFx6WGPgwgIEQIsx39CE5eIyWGMBWQ+tesvHD9ha4ny597Ix4NLYP4hg+rsxADJWXqY0jjz0H1oGSWFomDQHojkQ9dc5MCBA3ZTfKlvdF8u0HGNjj1Ybwt240650NoPtKADe6EEfecZX5yPII43FRQLhLFgTUOKBQup89wMVkcQIopOrVm7Vus3bljyEgF7zc2N2YGGwMTq8GA7ymXNgyfnBJ0rIXurY29vU09vj9V2W4leuab0XFaD/cuWqA2ZfDYvEQmsKMaAEvfIdgufNxnjCFtv3rzJ5oIaaDxPSjQo2+LQO8ZZx+52xx13WB6MvAkWNdfB0l4+NGKGD/PDvKEwuFcUId9JqQLhdqoDOEzMK5EKxkf3M8bHdR988EE9/vjjuuOOd+iWW262tWJjYJxwMBAWWOy+K8/o2Kjm046Cc/fF28379aAPDhdRGQ4BY+IQWvQjHm+2L3QlLZStcW9Q4RL2z+Uw5OpmFPrQOJYwRDt0bzt08IgJHfIE4AYApbzt7bdZyJx8FvuQEFS+APlEzpQ5uUQegIYMLJmetyiLMfcNjigcStrzL5x4zkJRvd0j6u0bULlCd7us4oTWFmL6/neeN4UeaKxXEG8p7kBSoUBCkTA9zJ1Cx9ujKQhaqVZv1YUX/LXl0OshV4dOAN156HB2B1UoLZoxOzOdUTSSVLFQ0enRX2vV5lkdOvx9U4zlckOJKIAD6Z7vzup//c/PqFYhVxxRPQh1ZEEjw4OmWJ599gm94pUX6023v0KvvXW7dRhLLxSM0Y+L7brovSrmOhSo91szoka8oHo1rHhlQFFT6H9keUXrutOQFjLSFVe8Q7XKSnV2rrGcaaVcVDLuPPBUakCFYkMFvATqioMhKxU19iwzaqjVd+xwpswt5F6z7ug0UCmVZvX1f/1rXUKzK6PNlepV6U/+8Cv6+T1Pq6d9vdU/j6xo1f0P/aVaOlC8aGLwG63asu7TCmpEheopReMzau3I6ef3f1H1YE7tKaoZQjpxckKrV9MkxjXv4LxjjEI0EwlIKVD0QafUE4mS5rMT6mwdVHouqptv/LDVrMcTfQqEYsqVILPhA22OhyDK2hcVq0cUDS7owP5PNBX6gkUEAE1uMg+dkHv8P8mhU4/+f+fQX6xDD8Vrhv6vVaKWQ09YNOg5vf4Ng9q1e8CqcGhs4rEh5mUSTg6SZguYPL7qKpjyZGfcEXQ9q9tvv13XXnu15heQtYR8z1tbYYS7EZuM03d8UQcPHrEe4XTY27Vro3bvvshKX40jPRTStm3bjWkNOe/zx7482ae+OOO+w5qXERY1TKXMiYLnY8WKVSb/HnzgYas1d9Gzqnp7+iyPfcklF1uoHI8VOUEPb3pCkK44f55cucvxo1R9tBYlzlx4p5IxUNrMe4mmLhsaMsVN90rkE/INOY+njSHwwAMPKp/Lm/LlGlwXB8lTrCI3oIN1DmjdZCnfz5wTleQ55CWK1kcvfV91B/LuMbIix27Zb1FY1+a626LXRCP279+ne+65R4cPn7S2zr/1sussqukiKbSgHtfWrVssLYkOxZjBcUOZY7gQmX1m/wHTF9zDN7/578blwv09s/+QNayKxZIu/YoDunN7WwPlQAgEReXBSp7DFyXBg8nkoig5PHkuQBvRhfmMCjnHsc5mZIEJuzMoFDxeIWw3hEHYDPx2rehcNzVQrKDgQeq4UL1DN9JEhO5jTChKnedgVNuwcaMpUK5B16iRkQHrKY3wZ2FRDBxuA1GprmSKGs68ef8IKaymRAvELW1Wmzg2OuloYy010FiyApkLxsghIvKAEvUALWMJMl7hnCF7WWxy6MePnzDvnBC+71gH9SEWId48vxcXMzp27KjlTZYvH7K6+IQpM9ciD7/DbQwIRkrG50z5G6GX6677LePzZpMzL8w160FFJzn9Rx991NCjjJe/sSCZUzYcIXmuibFCKQme+kI2rYt2bVPfQM9SVYPLcVccNWEoZCAZz5jH97K5mSd7TzNiQFgZYCIbGEMCq5TPgnjfsGGjAdiCAdjr+qznOg1X9u59Snv2PK759JT1qqee3ZVKDtuB49DjebCuAEfwytlfGAoADHkPc7xi+Xqb1yPPHdDpU2fUmupR/8AyhcINlaol1VQTvRS+9W+H9dSeRQW1wUBxwRhAQ7jUWxQJLaqhozpy5EvN8O2C9SdvNHq0cfUHVK33qxZesD7o5pnWQ648iUcInoOEcllAcd0aGtyo+YWTqoSf1le//tfauqXPysMAxsXRPhXpri89pQcfvE+HD5/Q0PBOvfDCWdWqWbW1B5VsqeqDH3q3br5lpwHV8nlSLyErCd2zZ0G/feud6uvZrFqlXRkwK601C7nHfkOhNzlfG670avMF71ShMKx4bMi4tGEejITI+dN6M2Vofjxe+hpYeWooqIpxP9CZz9APL/4YKK5u4eVAAHBbXddcd4E++bc3mELnPNAU5tC+Kd35vv+lwmJYPd3deue73qhb37hd6WxeA0NJYzucnWnRLa/5jErFNoVj81pYPKobb96iz33+jwxxT3c0HihyyvWs50E7OWn6A7jnomQWoLlFmdPdNkIr2rQSNDYqJPThD/6LHrjvhDWaCYZTKtXzSrS0qlAMGTFJKJ5znnMjqmggowP7mx56JN9U6CFt3EB0bb0KgOIigMUqhnLHMnFMcS9Fub+kbC3gqF9pDx0JtVkOPdSYVbFwwBT6pZezJi921HJe+BnzZlFOyCjkIeFrzjRrg9IlrYVSgA76kUcf0Pp1a6yqBuwOKG4Q3nBioLxwRpB5Xd2QckEI1WfhfJwKV91QFpFQDHd+UObWS6NZbcTZ4qyhgHggH9ANOHij584biG/tmrUWkaxU6hoegkWyxyK06IF/+drXzaFAfq9YST+IFXZ+oX+2zmb00ig63hMfYkf2OBrc7qXcujlrgYDJTXSKYWdWrjQFXq3BQUJznrTJUJQp+uTgQefUoGyRgzhrzB9ynQZYUMSuW7PeKMu9o+br4X36mXtnHZB3vp2rv/9zZ8+rVg0Y74kjG+sx+Qg4GN6QI88dNkeK+3NRFzreDZh3zk//AFgVKhEG7X6JMPI+lDnGB5EJnqMaCCAf8wjP/T/8w+dtbamq+vWv9th6O92yqMCn/t93NzxRAJsICwQF5RrJO8Q6f3MTLDRkIwwGQX9g/wHLQRO7cqg8x8eLMqeLDt4lhCsoccd802UTz+AtJ1KrKbcIX3HMdfupVW1hvadO2QUAOcI/hM1R0m0d7aZcjTS/rVXdHVAlunZ5hN3paEbIw7pCEeoKB1VvAJyASQrkOOjRkLq6O405ioYqdMPxCH/uESWJB/jQQw81EZrUctJKdrk9z6LxQxOE+bRra2ec46GohWCWL1+pZw8dMX5yQj6uzGODhZmwVOOJmI4cOWxeIFGGfCHnmI7o0GaAvYbVlxr9n2EMFswy+93f/V0dOfKc5byNaa+vT92dXTp3lnaLdANzTTk4+Ch4DAK8exempqzBgezYHERj1q5fpZbWiFJtoHkdCM+qB2wNYa0rG/iN+cea5YcwEXPBJqdhjctJkYdapuGRoeY4yPdkbPz33vtzo3k0oFA9oDOnAdwdtwYNZ88uWI1ya2vADgTKfMeF2w05C/KVg2/17kUASo44iIOGkuc+MJ4W5iFKGTLiEdagXnMNdgrFRVXqZXV0d5iHfs/dZ3TkUF2R0GbVGy0KRHlvVeFGSpEQHvlzOnLknxyWLDRnOVtpQBdu+UNV672qReasXWoAXHMjYHzurF+spaGzZyfUkVqjWGhIp18oaGRFj/L1fYrE0/rlL7+jzi5HrEKIuEY0HGzF86f14IN79OEPfUkrVmzS8HC7bn7t1XrlDRdr/QaQtCUTdg2r/ZbSc9L1r7hTqvdqcryiZYMbNT0/p0CyqEYtpGhlwELuz1jInQp4V49WbdCR6e3K5zESV1mHLgzIhnUpCxmbFjwOrDsIE0qZCqWitfG1VslGbOFAcB7hbsrcTE/qk2uanT+mA0e+rGTKGtgZip5Q+N0/2KO//Pgn9cY33qp3vus2DSwjTN3sUiPp/p+d1Qf++F9VLMeVSBZUqJzUX/3NO3TrrVculcZNTpZULsV0843vV6kUUU9/l86eP6eWVKcpw8X0lNXcjwyt0ef+4aNatU7q6MKUXwDuqu//+xH93ad+pKmJsMKxDlVUUrI1pUy2rEaA9r4VqV5WrB5TNJjVgX0fdR56FLhb2FDuGzfeqVhsrQqFsIIRohZQijaJZejAZ7PtUe6/WbZWDeQt6hEJtatGL9vqtAr5/XrT7St13cvX2PkfWe4cFPLg3/3O9/Sa17zGwuHkUfEeMcgp6cXTpS/F2OiYybZcLqNyKWv7GCQ1zgk15tEI55mKkaDJSXgrCHcnW3C0MlrMuXal0TgpwLNauWq1GdOca2SFzyETIcRw4GwavqlWM7nBc5YGybmc79rVa3XkyFE99eR+tbV1WhvmAwcOWZXPsaPPOxBdDiAaKPUBY7XbuHG9XQu9gHfqsVnOgOlY6j7mnUm+2xO8cD2r206lrMIKnBRyGYVKGB35ALaIMlnkCGBgFDPRWd6DswAVNxHaUr6skydOm14CBOcBx8hDnkOJIpeRp/ygp5CPzM346KSCAUpNQaJ3GEkPeoSICd+DI0k0pX+gz3SSi0w4BD3GyvDIMutpwfvQtcg2ANag3ZlvHhhzRHBhm4Pz5NJLL9Dv/d67HYYqiExt2GuMB0PIiGUQmr5s4aVISB+GYQD87YW9DzugyAvZonm6DIJFQfizyA78VjJkHpaalQFEAINF7ToWwo3RMrGucChgJWlWngVbG6HWJvUfz2FNGXEBJNMBqa29zaIJA339iofJP7q+taDHCW+xmOTJA6GAQfvDkbApUcLv1bojmsGIsFxIMy+PUkAJ8RohGhQWzGqvfOUrbaKxSHndIzSp1yZknF2k6XzCSvJoyHLs2As6dOiwHnv01xahwMNqb09odLSgiy9erSuvvEK3v+XNFv6fnp5QPMk18AhhKWq1zcMhBugAgIx5/cUvHtD//sd/0ic/+Tc2p4wHS3X1ylWKhEI6e/qMpTOw5DAi8OrZCBxoyH1Q5Mx7d1ePrYWxDDUaSrREtfuSLVq1ZrnNH4acByJiNDEHnhaYzYIS9QqdDUz96cYNGxUOBa1DESAeWjFOTtIu0EU+8KLv/dl9OnDgsPVvXszSYCFgPNQYII6cqK5CMW9jwptgHbFkAfF093TZ/KLMeXB9UhV478FAWI8+8oQJLbqRmRFSCqpQhL0tr2AkoK07tioaG9HB/Q1NT3QrEdumciUmReD6byhca1MkmJd0WIef+7xDYYdmEFeS+lRajJuXWyOC3QwpW6Mth920jl14OjFCvlnp6sv+xYRKpOW8MvlTeutbbtP777zB+MEpMRno6TflWKiMKhHpVb3qCJmy9DfvRE4T2s4pnZ1WZ2sfPpG1Sv34R7+h733nEWUW4hoa2qJMuqqWjpTyjRmHcjcPfUrPHP4fClrumdJAGSnNug1vVzi8SYnEiBYXAcdJhXxGvT0grCcMzBqJRg2/QlUJnzZwadRxf5ttzA7FkOFvkP5GUsNazmixcEqf+vsP6k237zDUPEEyHv5zvDmTmbK0DAQ1tUJQk6MN3XLL+zSf7VYw3KJAMKO+ZTV949sf09CylGtN17RLvvvtg/rwB+9SqmVQibagsrmMFrJFpWjnG6moWqqovWWZ3v/7b9Pb7ui3bEOlPqlIsEPnTsX0nnd8TseOlhSOdqtYyymeihsZCIQcgXDZCq1NoQeyOrD/w06hs95NEp4NG/5QsdhqFUpBhSI4B0WFrBifHDusYvQM/M+JZQLRitWhQ85TKSwaU1wwcFzved82o36lvSu4Hh5UxdBz4aMf/Zihns+cPmvCHLnAWlI2ivB2WJYpTU9NqCWB4UYUa9YaQ5H6g6sdecAP8hzDGCN5aHhAkQiplKopOtoy8xtZi8zmrCNvXRUMZ3l2CXGOAkLB4cGiTDnfpNw4c4P9A9ZV7IEHHtb42JSNg0YsFlmp01gKno+EgUepPsGpAsXf3z9owMyrrrpmqU+572zmIwZe5vC/yaxmsy6eJzULsBbDE4MEo6W3j/QBoSKwiJC59KlULiq9kFYiGTO5wvkktdvT1auHH3hUQ8sc8h8dhXz3eDFkHnrGpyC8kvVAvU6a/cwu6pcPPWpVQVyXuWY9mRcqeJhfIrngIUiRwiNABAFDgYjm4DIiv67DpOPagEk0ZU4Z34+spsb++9/7gT7xic/rXe/6bV111dUmm1krmPqyixlzcjG0rA7dd6/yiEi8autQFnIc2jZ5zfIpLAmAbnjz1q6zQNOIqlljnpIuEXdEM1yPPA5KxJMGIBpQLsaxniQ8BYdu1SwUQ2+T2KOspdk3FiAUuTy8aoQ9Hruh4MOAbaJqiSesYQWTQWtDhBIL2t3bbRtpzfq1prw7u7tscmMJh1K3XuVUrtLsftH1cvdNScgdMzkf+chHrFSPxaZdH1YQVhxlW3jxLEgyGTMWOyymvXue0kMP/dJQnSibSy65VO96F7zKgxYqIef+53/+MSWScf3e771Lr3nNTaZ4SAegdDkozBXKGEIClCFRjn/7t2/qu9/9nv79m98yj5smDSAmYWrKZTJaNgCRgqvxxqp3ZV6UcYS0YvkKex42Oqw/B+CbaYaPAsoV5rR5y0azfl0pWbcZNCh2/udaLw1Vsak5pBxuTwvsLOoWU+QcHg4vBht5KPbPk3uf0tjYpKanZpvscOPq7+/RyPByU+w+1WKWdR6KQ9jpinbIWVPP4uQJeRgXli7fT3QDxD7WL4j3WDRla5rOzKhSq6tSl4aGtmt2elC1yhqlWrYqXwhJIQwCiEDInWJMnNDhJQ+dygEUepvlPo0xjNBu08u2GmwXADK9g2jPzEutcenSnXRnCyubP62ubpDQFV1y6UZ9/otvX/LSi+WMEtGcSvWAIoEBlYsu/wspY7FMqZajAi1XQqqUEvr8Z7+l//PlH2tk2YWamCgrHOpUox4zBH841aztrRNGn9b+Zz9kComxmSHSkHbs/ANVysuUyzmecWMwnB5XJBw0dD4MixjUeJIA9Piwz4EaGtiQ7o5QxprTNP+GMrZen9XgUEyz6ef19W98Vms3tJsnlqdRTRxqZwyUqtV1Gz1uI67iovTkr6f0znd+WIFwv1rbu7SYn9SuS1bon//1Ttd1yvebDUirV92i3o7dyuVCSmem1T8IE2LFwr31GhTEaUUCrZay2LvvYyrQ3zxVNeR+PBzXW9/0FR18Zk6hUJfypFmiMWWyBavfzZfSlvSPNsKKBBe1f9+fWooEhW42RQ0P/X8oHl+uQjGocITUINXnhCFwEPDQ6bVecmmIetjmhymDZ4CUD5Uv4UCLVC0oEpqVAsf07vft0Gteu0MDg91O0S0uWje1xx57TF/60pfN4yMq98Tje+28QprCutGwiLJgejPgCJWLrpzUOU0JA5ySWoO0yrOdIZdxPjCQ6T1BmZiBUAf7TTGw3nw/8s03SEL2c+44m3i/eK4YBz6f7DzK+FIYGWpZKF33PX3AUo9nz4ya7OJzfB5FzDnFoADjhGNA1VMuWzIGO09q49/r8/leb7h+Fi7P7pkkZ+amtZBZFMSRrp85oe8Wc+A6uzoNpLp16wXWTY57JkJL3xB0CvdaprKjGtDuiy42h5ZcN/cIwp7veuqpp0yZ4+yRlkYuogdB+BPZSCZblV0ArJmw9fJePLqFSAMGLIDZK6683K6BgcH9MX4X/a4onZlVNgtew/Hm9/ZAe77a0gekTUmzEgH++7//ewMME6VljZCryFgcIfSKN4QCn/qrdzWwxPgClCIKAYVOXoAQD/+zQfAI2USG8jXEYdqULmHO2TlHysJGJjxkIaIm9y4bzdclogwKefIldBILWpeaYKhuC8wGYnCMhYkgZMEiAnZD4aEkyAlfe901VgtN2ANvjdaTngqUG8uR127WOVL6xqaz/HcyYeVugKo8+MCI8ufJaR+zvDXjg+EIhc71P/ShD9l9M1lsuCuvvNLQ6mxOFo/PHH3+mBky5Np57w03vEqvf92tZkw4BdljG+BjH/uo/c/98f3Une7Yvl1vfcvtuuLyy5vd6go235DeQOpAxzEART/5yU+tXhQFzbowf1zLyuAaNWuSwMHzhDqsozWjaRLhcP+EtTx5A1YfShlgylwaEgiXv2LNHAbCfdYz5mGxsr5YhP6g8zdCgBaiXJ9wOaEld8hjtn6gWckPsdk5QIyRjfqDH/zAWJIAkLW3dKm32zVd8PfAuvh2rgh3/ndgHKgPHUsgAm56dkypdkKfNaXnYVtyzXfOj53TYqGkoZE+FUthbd36Sp04HtbZM0G1tm40tDgtT2lQ0pGsaTFzXrk8TW2+bdSe5G9jVI00BbqVgTjGU/NMvffpYdbVOuCsoDVE2bn1T1TKw9HtWh0SNp+dP6+tO5bpD//4rbr+VcN2rVxpVi18iVyvdItEuxbb9jdo7rOn5/WWN79XjRoea6tUTzUbpTjmNuhsKmbAwh+AB7Ko/Yc+aU1ZQDYDHuPiy0duUzw6rPa2YVUrdHuKGg83gfNwhDE4/vAmAZwJeP+3U+YvPsw3b74YFOH7mgpFSJ9mtW5jv9769pt025svtkt6ilkAd2AoYpGgFualH//wcX3/O/fp4IGTSiR7Td4USvP68l2f0UW7EgbgQgkCszl1UnrTbb+nqYmq+nuhaSUUGVd+sWZgrlgiYCWLdN2LJ6r6t2//jTZeIAXD7vsbNenxxzJ673v+VJVSUp0dy6z0rQyhEMxmgjujrmKBzn41PfPMX7n5q7Hv3K0uH3mLEtEBtbcNqVohItiibAZHI6hQDHggqp9ps5YszR9DJSgUaFEuU1EslLJ2swqcUShyXO+58xK9/PoLLK9eLhZ14OAB/eQn92j//gPWDhjFApcFTgiNjjjPzAm11UwucoJz1t7BRiVV6WQqEVH4P5BXyCUeHrHN2cEoxnh3vSKiCkdeLCtGiXnOB3OYmrgirsNrKCWwVpxnzmokGtSK1SOWn8d4x4mwNFga7zyg7373+9YJEueOaCORBmSQpSisq1nYwMMTlu8n9er4Q8BuIA+cDnAUuDhprrSrSQ9OGriYVTQOhTE9NRKmcHftukgX7rzQxkiqDuOLe+YaRGmJ9PG/m5O8EYBRZoeBgQLFoUEZY4jwN8rUcV2ssCjAj370I5s/xvnyl73CUqU4KqwXEVKnrHEG3D0yx9yDiy64KCPd53DaBpb1aXTsjNFUY+ygqJHFjiUubc8NLhswYB1UsmABaGbD9XBuV61ea3XoqVYXNUHGBh742RcaLA6KBn5fYPLWao9Wo3FuZKWFBLHYfXN3y9eMjVtYe34B1DHo0qj6emk44lhyCLkz+dwQi8i1YLdhIhHW1Ewu5hdFf2FqeS2EPjBgZCPkmnftvshCE5lM2haB2m1uFs8NZetqtgO2kSBdsHZ6xlRHbXHQ5TSaioTF9IALTx9KiImw1bMHD1toEc/bLyagP8oA6E42Ojqua665SrfccosZFFyLe+D1p/ft03x6wTY+C3nTTTdp+7admphkfsbMM+feuQ7jhRsdiw+l+cgjj+hnP/2pCrmcXn3TTbr88iusnzmgt/vv+4XNNeEzQDL7nn7G1oO1wFqfnQHZCOI8r6FlvZYLtQ3b/PEUtX4ezJAqOHpBtxYIiMgSVSSGkKe8ZZxLiMkma5NnaXtx3l0nohJChE5ADUdqQCicAwTIbefOHRZiOnP2lHVXc7X9HdqydbMZVXgiex7fq/npReUXXYVDopnLRRG6xgYQjUDFGzIkOQeKvUonP/MYQ2WV61i4GZ07M++6sw0Pqre/SyMr+3XB1h3atfvlymRS+sqXHtaDD55QqnWtGjCscdDDNeXmz6qzLarBZT368fW5vkUAACAASURBVH/8mZL0Em9yh5uCdQ3GfvOxpO1eouFr0sKcdPONf62p8bIioS5VyyHbF9ncjKr1eS0bSeqSK9bqmt/ari3bV6inF+P5xbrqzII0PlbWsweP66EHH9feJw6qUkKrgABDiZOf5Yd4MExl5NpqCkeJREyrbzCqH//kwxa695bH7LT0htf9pUqFqBbmK0rP54ya2BoFRSJWEucy4v/1B2ZAcTFvFMDVekb1QEZr1nfrlTderutetlurVrcLUjCcftbm0IFFfffbP9XPfvKwMgtl9feNWHORZUMDhuL//D/+kdbAjump6CR97Z8P6R8+90VVyzRV6lLeWqj2KLtQVjzRovGpUSVTEUXjNesa9tE//2Nt2xG2TndWny4JuMoH/+iTmhzPqVFtVX4xqHAQgG6LsvlxhSMVVWo59fW36sf3/M/fnL8Z6Q23fkSlAsZ/TenZmlpbBtTa0mcgwlxpTo0geVvCN45kBtS7lfqBs6i2qF6JKhmBs35egdAplWoHdd0NvRpaFlSgVtczT+8z5wUAFYKa8k9K1JAV588vKBEnl9qujo4uI25BloZC0KRifC6qvePF1s8oI5SHJ9SiWsV76shGBL/HOqFYGDdhXjPomp/jtzNQXBc4T9bF34TaUX4ouTXrVumyq3arLseUxrlFSaO4L9q5y3UaO/6CfvnLR3TwwLOm0By1LWDPvBr1hq1/qeDqsF0Ouddy0YwBhewjhZxxdBSf4304TJ1dreof6NCFO7daq1jG4CuqGD/GNDoAxQhnB9/BNf0cIOvmZtPmbXNfzBnOojdgXA+KpOkmPOv77rvPsGOvf/3rTe8QuXR03Q4kDL4JBw4dCDKdSOqpUwsaHm4x2Y0TgozDuDE68852rVm7XH39vRbZhN+F6KQP3WPQgPWCZwMHCspsdB3he5T/pk2brRFVi0VzASVWFPjsp/+gQfgYwBfkMCgQeoqjWLBOAFO5vC3AAlh/MpZrSc+XjZDi+hu2qlpzQIZdu3br6quuMUVG2BmCkqef3mcThLfpDQU6abGwre2tImyyeu0q84qxsCz/GCGskjQGIPPC44STomalsQh06uKBJ8tm9FR5fgOiDFDgHAhfzoD3zNgZJ2AMDyKbmyb3RL5j1gwCxoVCZ+xf/vKXjS3ptttus/nhGtw7pROgufH4t2zbpne/+91L+WZCN9QcsmCUaaxZvV63vPbVtgnYrI4kptUW5PCzhzQ2el4tiYQZTK7EbcEQjPyN0TQ+ntEVl++02kp6mXOvhw4963oAP39cU5O08ntRIFvkA1Rtsx2tB3E41iYHfuLBBuHHdTiq2Hz56gMUKRvVAS9cj17vsb9U7DP3c+mMYgkHpMMDMHKbOqF62kCmtXrNiBGDcAAps6GHORsTA6C7s1cnjp3W88desJTE+DiNSgD1OQFDlILObEG6I9WIKLiOR67vQN36SLd1Eg3oU18XwJ/12rZji5YN9yrRGlAy1apcPqyzZ2v6/Od+pscePaf2jg0KhtutiqJaqmuwc1C5TFbz6WmtW79C586fUDBUVSIZUi6ftgiS87pMxDVd9SbBuKWCEDxltbf2q7d7hfY/fdx+04O7VHSGCeOs1rOanT+nQCin7t6EAiH48WnQ4XpTwzIIYhZAUzzeagpwMVM2FPqLihzlTjyYvKljUwlQuZGQFrLnND13QhfuWm09thcW5hSPpzQytF5P7X1Oy4c3KRJqtagIYBrOGNGZZCvgPpLV//VHoB5XuN6peDSpQKioXGFK+eKUAuGcYvG6onEob4PNag1AsDEFGlAGJxUNU+2SUL1RpKuBnjt+SDt3bNXc/KR5XvSk58xzfp4/dsqqF/KLgEYj6u5cpvR83gBgsWRM0Th59RllspPq6IoqHK0aYQn5VdDXHe29OnTghPp7V6uzfViFXFDVclj1RlnR5KJiiaoWMtOanjmvCy/apOmZUS1kyB/HNDKyQk/tPaDlIxsM2FbMQ/JLZUSrRdnI6cMg6AAWDTVMobsSPwyvsNoUZJ4U02J2VLX6cS0W92nzDvbUlJLhuPXu5rso6brkkt264YZXGuAWrx2ZAwkTteXIBmL5iQTNtDAG3T2Qj+ZsuzPTBAg3+3a7emgHOubseG4NfpsCDkKM4hS4lxtWgWTRKSpkXKc3jy/CWfBeMh761Ny4JqcBkElbt64zeYmyu2DzVlN4EK0QHUSmPfTQw3rsMbBFjnaYzBJOHsBLvseVp8VNLrkSViIKrr4bg8b1HG83+Y3iXb0GZjUiLaQGXAMV5ovPuV4jwzYfyDfngLioInPBa+CgwI+QGkDXIf8peUOB837kPDIRQ+F73/uevvjFL+oTn/iEyXXrfFeiUQpUrB3mfMCCx7rA3Pbtb31Hd931c23d2qlXvepGC51j6JAywUnh/mbmZoyrv3+Q/D+ENUSCHY88eg+ncGp60rABPGhNi0HCfICkv/rqay3sDyse4zEPfe2KYAMrDlIVbobuVgh/JgdL7MjhIwbGABR2+jToQuoZV5tHG44Edcll1DU61Dkbg8GiaJ0CcAqYSYbjHCWPx86Cb9q4SQPLBq2EjNA9liXKnIUxJraCCztwYygJFAbe+/IVdOlpsw1GrWUuV7Kwh7coGTcLYaw5AQeW4DfWC5sYAerboULQHwm6ULMH8/F+FhyFznUIs/MclhmhczYLIfrR0WmtWTOir/7L17Ry5Ro9d/RZU/ZcizHgmXl+389+9rPWPAXhzgbhgHDILtq5U7099IN2ZSNcH3wCm9uPgS5Rb3zjGw0tj0Fw62/frnJhcanW/+c/u1+j58dtTCwqG4W5x4rlu4gGWEVBk7SBueXangvAsRS5fJs3DHid8XOAmGc+w4+34P01SGmQowXI6MiDaBKwYCmUQoG0gAN7bdnSbvtj8+aN2nHhNruuhd/n6fTVqkY9YHvNccWXLR+IIHL1/xUND9GFqWwAw3XrlluPZdoPEo688qrLFaKWO1MzYovF3Lyy+VnNpM9oLr2gaKxHagzqkYfHdepkXYkkTSsSlipQLaqWULfK+ZqSLVFVqoB25tTaFlcsHlSlStkcmI6XuORNReoUqmPuw+hFGcei8HDH7De0sVBQcpbI74Ewpna6ViuqVHbsWMbT3YwAsAalItiAoLUAhV+/WmkoRPwXZWGNUZqUaM3vxrPOZHNq62xRMFxQqTKrujIqVUhhBdXe1qX5OfK2rUrEuo3zndwqc493ylxFYlWnhP4bj0A9qUaxQ4XFqmqNgpItQaXagqbcyxWYHAt2f8gBDJGAYgoHU/a7kAc3s6hUW1jJlojGx0e1fAUtJWfNSGLOEOYYteFQXO1tvabEIQJqb+vR/Nyi4WrKtaJVaWAYRGMNTc+eV0dn0hQdpVlEsZYNLtfM1KLiUcLX7cplUbYxW+9ybVLtnRHrZoe3y3VYH9IVAD2p0ID+NhHvUEBxlYtB1aphpVq6DDEejoOGb6L3yISi3O2Hmn3oXmO2z6LBhCplmOzOKxQ7ac1nhoaiysxklJ4hspjVTa++0dJglAi88fbbVYa+OBbViRdOaM+eveYcnXgB6s85S9H5PC3YE9+Aynu0HpXOWUMW+HLTlyp0h60hp+yomP0Z9xE65yUXl5queC/eM28SNZ1NT1o9PxFET72NQkSfIOs5o3jq4KzI/WP0I0uRd3ir589N6MTxk5qeBhjsmq5QKbF9+5BhlTD8cTgp5cNRZM94j9rdoxs7xxld43k3XOVRzhS7K4kjTUGpsyMLIxqMYQACnkoeHDZ0HNfmPtCJyGjm7+tf/7qxfZ45c15/8Rcfs9cwjiYmxkz3kZdH5rrmWRMmFwCxsWaf+9znTMmzXjjLpCO8N00rcIweOFeQj66KyrUOR3e4e19vzHzcKzKZSAMlcVwDRQ6hEP3f0R1cKzDcpwaTSG+QlSsHzBOk0H3jJuq9HcKPGyVnjNIjq4TiJ6YPMcf45FnrbOUYhWabKGjqUwEotFnehfCwa8rS9HMCEKvAt5238izC1yh9JpJwO4obApaTJ0+YwHTWogPPmTMaaLhevdmCzp+b1NysQ1uilFBobBYW0XOfo9TwzH2o2ZPmACpLz87q4t27HVK6WZKAInF14o49jVCIR1iiaPguqxssFrVu0zr90Qc+YBsHpYQhwaZi0SFrwWqibtQ2cMLleRg7h2fbtq2GEJ+cGLe8jscdsJgYMyAnfZOUz3zmC2YBA47w+SFC8qm2fhWzbpODnGStMEYA+BEVYW1xytl0LvwUajaCgB85YsQPKFDGxj155c1csfYe3c6h8R7AEnVvMKixiQkrE2NDY5ARDmKNqDcFhDM5NW40tFjU5PwmJsfsnozcIRRRO/fQ4tD9bHqEP9+N0OAAELJj7h5+6JcaHW3o0ktXWO9mQvB4aCi6UqGuyfG03f/s3LjiKSnZWrdUACQysdgqHXm2qokx8pADKlcTShKmCrdocb5iwM6BgV7bz4FgzcKm+QJtbCtWL7uUPf8NZW71bcbWROSKsBjWOrorl8taioi8ngMRZVQqIlQiVioDqxwAJix7WnryWZdbdJEWnxZiP/vw54vZ+5do3kZYiXiPEfGUygtqaQ2p3sib8cD+p6oARYgympyYt77rVhpZLaslBS95XeXKggsT/zcegUZMXe0rrRSuUgFxTE1zzrzjcIS8Zsxa27K+kF+UipA50RGPqplmC9x8Rm3tKRP0eChUfLCPSK25M0w1DO2RoX0tKx5vMcBpJkM5V1zl2qKVLGIgdXW36ew5qDc7VCrT457KmZJSLe3KLVZUKjaUiLcrFEyoo73Hct61xqLyhQV7P/zeGAKMG1Iq9r4Lk7ZocmIWOK/q9ZDx4bckqeyhuU3GFDC90dkn0AO7+XS5bsBwMATGQgnVq2lVai8oHD+j9/6Pa3X9Ky5UaySl0TP0wjhrHuRXv/oVxeIR3XXXlywSyVkyuUCXpUBY81NTZtw/9dTTSx0tOR9zc2CHeC+YJ8fpjpLnPPtGVZ6h07+Gtw/Bk99vLiTtInfsPSsTbmszmYrs5zlkgkOeT2kxL1159WbDQiE7iLLCgka+mblDyWDkozCR7Y60C4AfJXhthgcoFqp64fkT5skjF5C1yEyULVTTyFAvdxgH84SyZgwYDNmMC3l7um/ey5o7pyRlY3fEWC6cb2H2OQyirN33CyeeN3128803mwHBPTMOxuCaR501Mh+47GHAW7duwGQ7HjXli+A3OrvaTP7j+LFncTbGxyZMriLLfNQVA4o55PpEeJ87eswic7k8JDXuGkSm16/foO3bwCp02jWZN0c4NNBMG7ium7D0nTl1VqPnHZjR0qWXXDhgTHFMkCszkKKxgJYvH7FBYxFh3SCQ4QiHHIBNYnXJlFsFyzp9+oR9AROMFcZkMmnkewFpsMFAbTsgh2OVQ3jPzM5r9eq1OnX6jHljRj6wYrmFXjgchAVR9lYLn6O5C+VwMEwRfg2YMD1zeszIMvisDzPzGt/D5vMWq1dITIwHX5gxXHOMR2xiDyrDeGExoUL05RLeGOC7LdRVrxsxy+zCnO545x3mgbOYfI8Hn7G5uAZKlpCyV/osqi1eMmnUqcsGB7Vq9UozCMid8TrtE/F2MWLuv/9+nR89p/e//32CipV8G1EKylNmphcUi1BV4DxqBxacXQrBsHGINPDj8QXMvwuvwQE8Y0LT13760Bz34L18DqePcLBPULbMD12kIHWA2pR9A9EFNa/kzvHGuSfCRBgrWOocdnJCEMU4DAR9f+d0fnTM1jZovPUAlIrG5d/V2anlK1aa4UHt7a9+9Sv7eeH4GavfHVq2XNFwi+KRVrW3geCvK5efUyRRVTRRsnElWwbUqA/o+ecCyix0KRgYNga4eAuphoa6Oig9AQeCpY+XF3IoZ9XU2taiNAXgTs02w9wvhrsxJgoFV69KAVuxlDVFxm+EOkrTmvFE4HRPKRxKmIeJp1ytBlQulc1rJ8xWqZZt/3APIIERUJEoQCBHQ+uiBB763bSM6YKmdi3m6K5WUTwRUrVGv3jC6EHrM48STLV0KJejagACi6DKhB5zeJ54NQb9+2+oc4bDOef+YlaxwvfWG66tLb/xkD2tJUKWqEYiwZlMmmFDig/j3adRCAH7MC97k72ITLIqCMrnAgETkpx15qolFVc9QAlmxRQye4xSoc6u9qWUkesKSLqp1eYCbzubhU8AGYQxAYgJznQMX5jhaCjk6u58wyBCpbAduvmL2ljACDGX4TBzxxwCUiQi3lTowbI9HYu0qpirKRklh55RNndEpepRvefO63Tjq3br8NMHlZmdN0/x7rt/qAMHj+njH/+g7njH23Xu3Bk752YoNCNs7ENkGEYkGIKDzxwyljjkC0a8V3Y+9cbc+cibl4soVJd6CxhdtVc8Thm6sLSvfEL+eVQ5HiPKE0MUpbZ1OyWvK9Te6QirGCv7Fg+d9yDHCA1DM+sUDvu5bHLOQNiRuBlHywaHTdmyrtb6ed8+S1sih32FC/Stvp84Y+S9GPS9Pc6w97gAXrMosaULQ3ZdA+/WAaJ1mEyzUuh02uQojg617ChwIgE4qjhU3sC4//4DWrvWRYRRrlyDPc2+Wr9hjVpSUZMZzCdzzWsGECy6KiPmEYUOxwBGEdEJoqn5POymQeNiJ3VNb5iODqevMIAp+UUuk8bGgcEBfu7IcxblBpxuTiup0Wxe6fm06W8+G1gxFGxgvXCjJNzT6azxfLe10Yi+U+945x1NK5FuMCvMip6emTahjsf17OFn7AA7oAI1dc7iY9M4woAFWzyEJqVZPO/D8+mFrCbGZ9TR2b1kJGBcwGJG7gBDgIljUhyPb9re5wFuhCi7uwZMMHsmI+/Rs4C8l5s07vdmS1UfekIg1CplDQ30Kd8kzmGx/Mbi+7xlyAZlw7IgvO7D5rDQjU+PGcUoZBAode6NzYt1yvXYBD6Mz2scOs+LjDKvlOtW/tfaljKGNTY963Ho0EGNjZ83pOczz+zT6jWr9JrXvNqMK+YBg6sHWsXWblffvejIb3y4nLljnDyPhcfYeZ2NSWjepSXmVC7R3cyxDHljxaEzXcjT59BcSsTVeltFQyBgBx2luWr1arOkMfog0AFBOz4xZuuIxUk3KA47n6OMo6Ozw1DxKHZg3eeaFjfeEIcNxjcOJfN38cWXNFkK8ZyoXW9Ybf3Pf/5z3X/vr3Th1m2qVYLqaHcI++zijHF6h6J5zS2k1ai3qlbp1/mzKdWr5NywrFsViSWtJrYeoA2r86pRwHhteLCFIgKbg4pwb6K0zEN/iUIH5RyEg7quTHZO8URQiSScB0H7n1CsYT4icasVLxbqqlX5TMJC9BxSBCBePXONAYuXBSUmY+A3UQLL4ZtCbxbJGZoaOR9RtcqYozbn5NfwdFGeRG/wyEHbM36iBJzXYonKkajm52fUQfVGkSbpTfTYf1WtB2rq6EqoWHYcBRh95EOtFXDAnUmHyI1ZeNWHJUFkO8wG+dmiKVdrRmHFYBB3EEXivklpYICgwIlqEBoPmEHiKHplgFofGiYS6A1q0nCu/WTUZBAVO4tZmsm0WIiZ/61O3wwF0m60KaYKBw+VkqN22+MuytewM2f53VLBzid86B3trapSc9ig0sK1sEOh02ZXQYCbDZWLdTWqIbWluhQOFhUITajaOKHXvH6TLtjUo/TkpM6cPKH29laLZvX1denlr7jODDn2xdq1q21fYBRTb017TZciIwUWUE/3gGEiONu+rbNvrgV2iWqSF1HuRC2cM2Q4mRwGVe9vKEQPpvOgVI+jYY6Rg5R0gXQnbYkBf+LUcWPkhMRly5YLLKrLWZ9P03Br3kLGGKzINpwSIg6AnZGvJ184pbnZrDZt2GxlYZ6Rzii/Z2ZNaT3wwAPGnIbswLDyCtXSuaGoTp48bUaJA+S59CmgM/YC92rU1DnXuIn9h9NjoetmRJHzTimfJ8/iN99/7hzrLA0Pd9l7MWAAPSPbGSdRCGhb0wszdlY9oJo58uQ0yFfWgN/IYOTumTM0qpE2bFipbdt3GPXu4SPPWRSA92AwkXYDuIoBw1rzHlJP5N9R9OxbSyOXy0pG4yrkocp2Rkxg+VCg4frWkoyvq7+/Q5dfcZl543haWNBs5InJccsZoCQQQvymLOnkieO22T260t8EE0s9XVcnrfpA5TVb7oVCtpnIFT/77FFlMnkLiZmCbVo45p1mYRpz5Cgetc3rLJL3xDlI7e3dVgbgQ0W+ZI0N6K/pAV3+Oa5hyPRkQiHVlUombEH8hmJifNc5ogUsss9FodB4jo01OjGqSCKkU2dOWY7H5bTarHadTcTGQYmj0NkIKFO+l+tRHnfq5BllFgrWJCYShZWKOnTX3YL83a23vs42C2FfmNjIe/r3EbpyXPGA/1xjGrPQPKdvwOV3TciGQjbetvZuE9mzMxPNtETVwqXkVX04jvvDimSD+VTDS0Nw3CMPclCkDy7atcu6IxGJQJmwsSg1JLJAnT5NYZgv1xIyaZEcNjn3h7VeqVc1l55rstRRCRExwBsH9qWHEoXEhuZeCZFxT/uffkY/+fHPtDCXU1uqx+agVM4qEq8pligrbURAoM37NXa2VeXSsCplalKpWe5SqZpXtZFRd1+bxsbOm1LEU8bzIlzr5+83wXDUrzVz2U0QEkrfFGUyquwi3hbAnpyVyXjv0nrOwyHeoEtcwwwBlIvDMLg2mUazyuUbeFUNBYIc7qYi/888dEP6QxSEV5k0L7K1tcOYughNF0GwN8v+QmH4H4IG/usf6DbQVWd7l6qFkAKg5v8bD3Lvi4UptbTGDdxktc80LglT9ggIy9XWOmHjIlfMLXOCsqNe2GNmQG+XyzU16nDMgxoGHEukgYYdkE1VlEgSQsbQARENDSrsjKSK6BnRbEcc5j3U5svml7Vjv+EpOpAVTZMwbpzAJ/qDIiesTxSjNdWhvIHU4OWnwxvvARgaMPAVzJBwKExNj6uzvc1IbYhUNBoYfgDkamoES1Kw0ATHRVSrUFcfVak4r0AQ4OAxbd6eUEBT2rBqSNddfYWF7XGMNl+wwfZPPp9Ve0er8Zxj1DBuJ3fpJunLUsnld9p8IW/YR5y1vgHa89Y1PzdnSt5Vi7iqER4+IkKntW9845vKNalDXS7asX5yzh2eJWqhdCp0CJ2T3/Xti8ORkDV+IjpCehTvlvUygqk5FF9iqSdDuYLnvGhGJ9VJyEZKcAm5R0KuMQtjtfrwMt0tlxmHBmtDuJsUA4aZ1wXoBdK4GMs4kXzesWFyfZemJaSPQc0aWzSiXrcz7RvBWEtagJHRsMlnlDGyzjtzOGnIGu7bdxhFWfMdzA3pRT7L/aLw2eukmF2J9/Mm67ysf/75UaVSATOI6GaHvhgYHDSMBJFOlDmOCnrx0Uce04kTp5pGJZE2Sivx/NfZfGCEkg6enJhQnDMCIVSTiC2wa2dvg3/e8IY36A1vuNUmhs0LQxfeFHVvLAKLA7UnHror8ne5iWwmp5lmi1FHaFA21KBXXlgYUI1iYTieb5dbQGjD6R0IRs0a8aFxr2w94tox57TYjw/1e6sf4c5iWj69SVXKhnShOte5hx8LmL4ECb4UggIsVi0ahawvc/N12FiEvu8v3i6fYbFR+igyFDWH/dljhwyp74FuxoUdCJhid0CwzabQudbevXttsTEYGO/8XFYJ6CjLdVNu5O0gmXC9y+GbB9UJmnbW8tEve/l11p0HxY4Sge0IUhwUHwrWe0CMj+vffffdS40JEKZ8r23EXM7+5kDBQ44CYL6IPiAsCHVxsHwYifeal9Vsr+taJfZbsxwMIXgCXCkifXodLSw1k+wV9gFYAL9nOCDOYi5Y2QZpixOnXmiG/B3fAcbTtq3bTSCTQ3frkLODzljYC3x/W6pVP/7RD7V8eKVee/ObdOrEabW2kR8P6sx5+g7DZT2q2emE7r/3rLJp6uIvVmYhoHyxopbWpKqNnOYXXLgQg2PG+rNTr+7YnhAG7F9Hs4iQcEQhCA3OCcAvU77NfeeR+M74BOVNGeBLtaV7rweNOqPMhZVdJMntXwQjSpB5x7hwe9lRGBuxSTBokYVGsEAbGVXKKLGgIuGkNYmBjc+xfgEE5LyhnCqKxbkP6IWrSsRaVc5B7er2rH8wFocOri7tAX9/XiFYxCsWUjYHrwOlTw5PQASDHDe/7f4p7Af93WwLCpkG/+NhUz8cjgAqq5oCdnqeuY4YUBKvizlg/NRmM36AbCh07qFRDysS6DKAG569wzSgkIIGSmRefd0za8R55b4xmBgDrHwKYCDAh09KhdAtqGtKwrwScMYVIDdC+/TvBvQGcI+7pckO81gqBQUhHGmSah2wXdrmByXf2d6j2akFhey7JlUon1R7N42Njhqp0fYt6yzqQEQGNrfXv/4WDY/AsBmytA+GMt4ua0DU05M64QhRl3/ffQ+YQnmxZtuVOTnDyck+75Wzbr4nA57v2TPnXUlxUz544ii/RzEQOOMoKr7XI8mRIzS5Wr9hrZWjIjNc8666Uq0OU4Kc4txjjKDgcfxcF8WgI+VKtOiinRcru7BoRhf7xVcb+V4WjJXxPfH4HsMzXHklXYDcPSGLyakzJr4f8B1GAakc40UvUgHgcEBEw7yu4B6JwBAFYQ8aODXoytqQ3ydPjuqTn/y4hbrRA4TfUczIBOaU/iY4PF7mozsI1yPrkZnIMD7jmVNpVkXlFIYBP4zbcA/pWZP3UPBy76wBfUDQjZRUEzm9+0c/NjIu9ChzQrUA5DNDQ8NmsM1OTSlqTpBjWg0cPPDjhg9DG9J7ftbyH7APsZGwCvG4nMItmyIn92TlEaGwZqbnVauQU3e1cZSmkTd0/O9FK39D4RhhAK0Zm6FbBCJCcuWKtRY64Xp8zgMaPA0fE++IaRyZis/l+hILF/52nqHPk3srk5v0B/o3RKqvsyQoWinY5vMKy5PzI0BZ2bZedwAAIABJREFUMJ9TYsE9PZ+PJKAEFou08PMYBFePyGd4eIUIOpONgjHDHCGwjcLQ6KgSTojQOxOai3xO6QXacaLYq8pk01pcrFp9NGAfDkdHZ5sB6jZs3KCt27YY45VvqoIFyfgA4hFu4yA6I82F0blPwzS0AlSKa2x0ysI4/tBzgFCoKGgOBxuVueZeuAfuz3UtgsKRlpx99n7ft5yNyn0iiD1vP8aH4/8/Yq8t9Q6YnVYgZGLWrNmJ8YkltC0AkO3bd9ghpD6fDc6129va7fCSMhgZoXxpytixXnbtTZqeIq2T1czsmLK5SSWSeOUJzc0k9O1v7tMz++YVjaxQuQwgLKJYMq5KrWRllz60yDozfyhyhAF7cqlEDK/AhD2CutllK1y1Mj3rrld3CiESxmN1QFDHeIUyaSquOn0+ybMS6kYwOQo6X4mAQcAYnEEKkU6hyQkRX2Jf9Ie3BJK8MaNEC94/pW4BlQooz5AiYYBnIdXqLk+PIgQjAD4Ag4D7jYTiUi3mKg0azstjH7A3WHPW16Oced4DpVy4Eq8AIBo5cIyPuhmmGBLkrDnbKDO8CTNSjPHP8gTu3i2NAHtXupnDJ9yONxWzsfNZF37Es2KOWSeonyEKCZmyxDvPzgP8gTITw4RwvesD7yoCmh2oTKH5SIf/bn5XFI5SkYOBFjGDCKJK9KApeJfXEN4lc0cJI/iiKDy/KPhaXcV8Wa3JLpVKYWPHw0hMtUVVqS8oX4TfoQA0TtVSQEODEKWc1+lzezS8IqDhkYgiQdJuKI3TxknAturpZT2q6u3r0pYtmy1lRZjb9ZEgEuKiZKlUu55+6oB+9MMfWwicc4gT4b1xvDjkjJeZfI419DIO+UzYHrnMevNZrmPcCU3qV86rT5N6xwZZi6KDchRDA8Od14ioMl+Hnj1oIXjShdiJrr1x0Z5Dbria8hk7y329A1o+styqq/p6+8zxw1v1KRGUNJMCyIyyXfg6PFU5njHRDKKYrv6ctCOpQUpASZ3RkGXMQvZGhEY5czBkhgEKEkfpjjveZiF37vfb3/624Z2Yg7/9279t6iMiCznzuD1Y2nXezJlhT9YQAqNVq0IWxcApQo/yGfTDm9/8ZnNuWBufxmSsyNZytWQRM1LYoOORzWvWrDWjDdnckiSnnljqdf/rXz+uH/7wR9ZUiTHS2Cs9O6frrrnGsFVESAL33PM5Q9gwCIQHi+BBIa4rjgvHsQhQeyLoHfBgUdnMolnlsK1hOSDwqQlmcZnc6akZAwiQBwWxyCJhuTz44ENGs/fUkwe1e9cuQRXrEJkudMBk440hUAb6yZG7kik2M+/ziGjGRCgXweLLNDw4wufQfU79RbTwS1R7oKFKGYIDV8rDw9dDGpgm6KIDPq/CovCcjxBA9l+xEKD3oFxEwJdGeCsXZeVBGY7QhfAnXcvCSiY6Da1vvMQN8v50OstZftes9jreACV7nbrwwu3atXunHRyEZKIlruUrhiwn7UNFq1et1/TMuO666y7bkFiH5g23t1tuh4PLpjPPukSdMzz1J01Zosx5j++shzHAvLJ5eN5/hxcozNfmzdtUrRadxTk3a/dONMezTLFeDrDXrqeeekL33nuv5dsRTmfOntaq1SPGs3z61Glb++UrVphxQJlLNOp4rNkDIPefP35cPd09ZizSEnfD+tVWc7xj+4Xq61mlXz+219JCkUjDSqfOnD2vyy+7QROjDX31rl/q8V+dUzK5Qi2pfiv/IP+PcmYuPPUwh517ICJA+1++3zHzEQ52nrnjPqDWuaBQBHAObjaKJKpGHe8S5eAQ+GZQmidYUSCId1pu/nbdqzACUELeQ3YeJoreeb2krAgtY61bvhlgWARlHZFCJbV21JUrZFTIu1KsWIS69pjNH4qI8ju+GwQ64DfCpHZGzJMOWc4YIcf+fylwlH3iz4wDUDnAlDdUec3nmwkHIoAIf+IlY9zAGMa5BeDjPGPOiGucAbbAfjeqau9oadYJu3bDzJk3EBgTe4EzwQ9GEffA552n3VA46ACAxrVKDp65tN+uiYYPI1s6YymNQVQEg6JmAEbOEsaE9+xR7p6dDdlCyot0BZEBStrKyAwReQwqYmWKbVI9qRKRthpc+CXVAhnz5hHqGO7puZxrOxvIKhCaVXdfWaEwHhagXxofFbViZZ+d842b1mn9+rW65tqrLE+Ll+zlEV4aZ5k5Qv7+8z9/3ZQVBjPnwre1Zm54zndHY7/6Pc56mgFeJ5deadLKOq525BTyzedkHUI8aeef33wHTokDL2IsuG5DXBNcDCkjGNfAz/gyM2fQD1j0C4Xu99HgwIDaWtuUMKIrl04A/ArwCyXOfXH2UPYd7V1m2BvH/Zkz5lSQfpmYPKd4gt4PAPE6TedQ/srneY6afY+dQLGz96kTd8RdrWYo9vU5QwaqV2OwLBb1ute9zv7mebcHnYz3lT9goZCb+/cdtLGDAUDHkZLg7BCJQJc6xzZvmCKu62l07QwGZVUZ8aTrPsqY4EShOgnZjb7EIKRjJXoUXcaZ430YVOP0aT9zdsngMlD0I4/e1WAhWUBCBT6EgZBD8LqNsGgLwW+EimfjMQuvFtDczJxtCiwUUHlMrJVCxZPOixsY1Oz0tH7+8/sMjYmwYqNMjE9aD18sEV9q4cvbXLgNjvh5p+BLLhfs27AiWN3rc+Zx+NA67/Eejq+b/v8Lubv8HFara9nqDz+b09duspF5eLCIB+U5EFNEsYSjSfUHBqXkhbNHmLLAvmSMhWKsDsmeVrFYt3aDjhXPtZtFwfX2dmn58mFt2rRRr7rxlUZpiCfBxiDfi/LdvHWbZufGDCzEd7JGhN6xMr/zne/Y5nElbkU7XJ5kh3tigzgPhvAk/O7Tdkh8WRsWJJ9DeCAkfO6I9eB+uTZ7hF7szAXPY/iwkamO4D1YsryGQcGDTYilS/4IY4IStjWrl9s12LxcjzVwBzFp3AUcRnL6XMuFtjba64z32cP7VaouaN269dqx9UptWLfF0kPPPXdADUFuElexENbsTFD/cfczOvjMpIKhboUjKeuaxXjwBtmnzustWYjYCTbHqcDh4W+EnwNZ0WmvGaKmPCkIk511KGgqdKfUAayhNE144ZEGKkZYEwrTc9yxiVkON0Qu13mSDnWMhw0TIqDEmNLzlLWRM3WNG2g17PPTZermC5Pm/cZjHabMa1XOhSvjIf2Qyc6oWssrFHahYwwTpwDDBqppa0s2S8WoSXaeuc/Hegpgbxx7QJU3klGiGD3lkvP4XeDLKVPm0ec7XT6WfKVPKXAPDmgI0Y0nDXLlVRhGvnwPxkn6h9eN84LoFJ/jf4QhmYlajUgWBgJetZtDZwy5MDPr6gxsx2+PcczDcV6ASnZraREFMyYAnsG05tad97nPYcw5XAO/zaunYxmVIuPzqtcS6uwatF4RFQu5z1ttPjKzA+xKDXQ8rT7TqtVnlC+e1OTUGa1e2aILLlirdevW6PrrX67tO7YY4+bhIwd09txpa6pCbrct1a1SJWd7knPMvU5NTesLX/iihds593i2nrKUefNtnj2GyLNpenlFFRIlvyhNZB7Ki7POHiD0zQ+hYq7lDXMMd5wy3g/GyvAmjZqdR0/agsJHzlEvjfxAuTMWvHnONeecs9zT3WUG+GI2a0qc70MnsAcon0YmQNZCSpD7HhoaMecQQBp9zI8eO6xaI6/BwV7TEUePHjNvFg8XQ5ioEU2zaCXLmSF9B3AbHgvkLFHRtjZ67tZdY5NAYIkMh/t23BiUQfaYPmC/cDa4P/Z7V2ePlWMOD4/Y/bHPnFHcsLJL1t4BlYOWTgXc6ADhdVfCNzdrnfZ4jfcRKcUBY/5xAjFokNPIVgwIZDKyjpQq40jPz+un9/xkqaTcMFSf/vt3NhxisccmlEmHpo5NhDD1ysyHXD1ij+cJkUyMTRg2Fco7roFFwaI7i418b6tNMJPwy4cfMYHu8sxBG2COpiJVF4p3nhBWuCvNwOrnfQBuOFwIR89j7g0LA07VXvSKvYdu3o8vfH9JDn0pf24n3JUDOQ/CRQdcvsWBRxBceJq+pIvnfMrACwyjXY05C8uHtPx3e+S9D+Oi2LgvrsffoLspy2LjgFWgn/DgYI92X7zLQImE1X0bUQAYGC8IM36zViB8B4cGDP3qwSocLMo+AN1xOLkH23xdXabweR6D6+qrr7Y8DIYTa8f981k2GiUj5Imo62asHEA2PEYBD97nGvEU1NvT48BkGGjW6tQ1VRkeGlnqqewrDVxv4gFTynb9kyc0MjzQrE0lDFaxA8TGBlBJ1AeLFcvd96Mn9I6if/rpp/Xc0dMan5G6u6Utm1bpbbe/w+4rlYoqnRlteutEi8J6au85nTgxp5nZghaJWHQBpgqqJZbSk3uftE501H8iJNlbIGXZB5YDpr0ITFPGVV1aqqggBAu7mAufhyxki2KPxVqsdhlgFcIXhYNCIKRKuJa8neWNQRyLfGfZDFYP3HFsea7CAKAPgg2jwwFfiNo0yzZVt37Q09NzyqRLRnyCQie6UCoVTIm3d8bMgOjtgwq53bHRRZNWTgV5U2t7zHLTTiG7PJ4PtyOg2f++MZPRxYZcKQ7vJ+QHyyEPB9qK2RoigNhrlIC5+fJKO2Dzydmx815qqLWl32q7EYJO0VTMo/HgV5fbdd4RD2fo15qGV1jlyoz1ZXdH3VOWOuXtU28+neFlgxO8GCGkCaiLJ/IHRgSe75gpS4w7fkx52P0s2BrirVEtgIGSL2BsVBQMYBT2q1hsaGpmWtFEQB29ETUCrl1zIV9WPNJuZZkL6QkVy5NasSqpXbs36OJdO3T11VdY2Jeow9mzp81AI5yMBwyoFGfJVddQk++qiQCIcQb27Hlcy4YGl+rOGR9nmIgWZw0ni9983jBP2az95mw/ufdp3XffL2z/cUa511UrV5lh50FWgJOdU0UzHBc2diVj5LDjak1BjTq4lKPHGGYO0QWk65A3eL44h+YkFFwbVieb61q9erlyi0QoFk1Gsc8xOpl7AGLU3B86eFTnz9vy6+qr1uitb32rrrjiSo0sH9TRYwcsaoLCJnqBIQx5Czz4GAFtrR12rvHsv/a1r1sr6muuubZJ1JJULp81T9oh20Hhw6cyY/vNM4ei/FGozB2OFPfogMJ0V+vSxg2brG6ec4M+ATvgQJcQOKVc6iHoOkU6oLCrGwcMh66lsyHfR78RDDjf5RIHCWOA+fI5ecL3GBc+dXLZpZcaRon15pqBv/nb3zGUO8If4e1Cw50mRLHgLIY/O2cTxhchZMmLYyF00SqOvE13tykJB7xwHqq1S8WzCEPZSniZlnyuf64r9nfI6mTc1ZX6lnVYauRRMAyw1Pk+xsD3O2VPzV7ceIAJF4HmJXrmD61b9hdBcP/387/xPyG4UMDCr5bjr1ZNEOGpsoEdQtLVnHsBy/MIOGse0NOjTHrBJtjlpF396osbVi48nMbj7jU0OO8jv80i0Fxldn7aBAVWF0r8ZS/7La1cRZ63bMYV3islahxuxoY1h5di0YF4XBNTE7YxWD82D4qSH8aHp+zryVlbNgiHi/shJ8cBxhL2RgrjZmPAikSzGaIHO3c6EBtr5IGG3CcGHyG26akp28COfW+ZXduB4ypGLuSFCd+NEAGpiYf+6KOP6YnHf6W33n6bUcEyLtYbZj4UvoHRjM9g3qxUSGYI5T176LAefphSHOlVN12hC3ZssBrgo4fP6eTxc2Z83HHH7dqydYXCURRoUuNjWR08OGqsdYAwSbN29OJZFjR5bkZf+z//og3rN+rNb75dzz13VL/61a/t+20/Fx03NnPkKS8hcuE5PLWWFDWpLr/twZ6cgUoZ4FbdULIOQAaFJVgDSjExJlyN9fQ0fANZa1rE+8ihIggcbiFma2gAyLJrWYkx541CBMv50XEdPfqCTr4wpkLelcUxNjzv3v42o4FNtoS0ZetGEzoo/GScFpvdyhAtCuQ1NNxvex9cAnuAvcT9EunxKS6+y3eK8uBKFFTd6EMpB3KdrsATUI5I/T7hWDoL8n68Xu7XcpfzaY2Njmt2JqupiZxTiImYEaoAVKJkEAPBNSiZc4ChMPMMDS4pr5KF9S2bEaBrHmkpvHLnOS/l6JuywINjDbcTcD2kWSNQ9aScQOfTcvil0TfW34FMaQzFvcGX7pjGkAGGJ2iUFQyRQokoqA4tZLjfFu3cvVXBWEGPPf6g6wS4WFQ82kFbK/V0pXThzjW6/KpNuubaixVouL4XeKpDQ4PGY07E7fnnj5nSIC9KCBnDLhZNmHO0bNmweZvf//73jJBkZPmwrZcHsCFv6BXBfkWhs+6+LMw7LSgozuD3v/dDq0pAXnhFwVlHweNdcwY4w/ztwaIoNfYnXcKqlZJ6ewnXu5afGJzkgzH+r7/+egN14TkDuub3/v2ObRP5s+WCTcbhTwttlCNjoE8FDWqeeGKP7r13j9WpX3XVFt1ww42GX8EhRP/wfZT3vfZ1r9LE5Hk7H6R3+H72DOV4GzdeYJUxrOUv7n9A//RPX9Cll16uD3zgjy3qB2iYfYp8Za5QtNwn5wwFyjwg63GWPCCYc4Ae9PPo6cWZI5QthFLIZ6oquK4DaNeNKI1IBTKd822p3a4ezc0taNv2C+29Lmo7a84dMpR9yzVJfQN+5nmMXR8xYVzIdWQ8Y+LvwM8f+LSF3JkgNvz42LhNGJYH7T/xkAEmkK9hY/MeC9XMEequaLAfak0ngIxrt73TDi7eGhPEQrncnwOVOTR5pwb6B+2mx0bPWl90lASHjO/i+1lYDh7WKGQJbAQo7sAYpVKUHsQs1DfQv7zZ+/nFhgJsPB9698rVhw353+dDAGPVrCyFOk9ycWAFsBbJq7n8ORPrwm/O6nf5TdCzznvv4n5rrhyCH18iwrU8Ux2HCj74q6+/XrVcTh/4wAes/enOXTuUSDlhCwey6/hWVCbryjNYSMj6OagsGtY6C47AxfpNtbUZKQ9ChMPPeEHSo4xRJDST4d5c2VirGQTkn7A8ObA8B5EPB57NhCXKvXMPWKvMO1afz7lzTxxGDrlntbvk4t1L3p0LE2PAufwrc37yxCkbFwfjkUcetWtRV0kpyl1f+bKuvuIyK30EvAJH8h13vMPCSmbFTs/ankKg0eWIg3rRRbuWwD83veYm9S7r00MP/Up7f31YTz950OpWOzvjuuLKrfqzj3xIVXKtimlmFurfqMVpY8mAwomyzp09o0fve0p3f///o+pNgCs9r/PMc4F7gYt934FGdwO9L2Qv7G6uEsWdokRScmLFGVuTSWzLlVhJKpZrxpnKZCqO44njsZ1kXDOxpIQSSdkkJUuiuO8im/vSK9n73mjs+3ovgDv1vOc/IIwqFLovLv77/993vrO+5z3PSlHeeeddYob68IOPVlrnAlQZaUsMMWna0ixpcIzDkiLfhkac4Izq1pOTcCaMqWdZBDop77murq6zulqUX7WAoMgSGQH2IyZhYQBonaOMRAYhWwZDFPSSKFRapxh/yiQoem1LrLm1RWxZY6OzduF8n7315nv20UcfiuBm3fo2UbFW15ba/v17bN26Hr1vebHEMsXVNjQ8apMzI7Zxc6/OJVkXZ0er0Rkh0xacCY7Wd8BcUBrPTs9Z2kpsaJBe2yHLLzKNz9Rexj23toGngeYXjxsn1MFudMZcuzbggNpFym9k6OZtdGzITp3+1E6fpisC41gsQqqpqRmB1GprG62qktGxnhpPF5Xa3HROhhKnmJ5iMh8AARcXmSjokaDjWjytni6ma8DkqAHUmp+fFlAwsgMoagdFOvkSDkhMkMSg0BLnGRQckJQVpWet71q/VZS32759X7CvPPSw3Xv/HXax77j9v//tP9vPn/6p1dc127Yte9UmuGVLj+3du9lSxeNmhbzVVLeK8Ib1Y+YB9wQaHOVNlIu8Y/CJNCn1EHnOzS7IOD777DO2e88O4WqivovO4bxhsInUMb68hgPO9aI0yLnWrIg+B4w58rt6BVwbw5zQNXxjoANLEa1fOE+M4CXyRFbwRrnXY8eOa32+cNsX7Omnf2E/+MEPNfOce6b3HWP+G7/xG3bLLQfs2PGPNNeec0A0TxaXUiSBBjwbkM4QjZNup52LQS84Ih9+eMZaW0vtyw/cZV990JkofSb8jLW2tstJ6bsKAJdAs9ieeOJJ++EPHrU1a9Zqnjj6hnPi7b9uOwJbEA4g+hjjifFFJrzMAKq/Xs979epltezh2CArnElaVbEPlBvQrd5RlBevik/6xOFe1usci+UluBXADxAktamP35lMS0QDS3svRp3sE738XAOSNRF7LdPeXGs5ZbUSjoG//vH/XmDDMNKkvnt7NkiRE6UsLy4rahEobZmalINnSHF7OjpjF86fFskCQkO9AgWoHvOjR6WQ+VCcADeKy0ofAXIiFV9YXrKWZqL7Wo38w/BEah2mMCd7mJfzEC0JXrsukQAwWvSJJ3+WoFu9xhno9+jVZKOiZu0o+c95i2kByi17jSMMuvcYkiop08b9T7/+6+r5q6yA+3rG0snQl/6BATvx2Qn70aOPJ7SzPlTE6/YFMRDhtX3rW9+yhx56SNH01OSkVdU32PjQoD3yyCN26PCH9sCDdyoN6+MRobx075iIHfAGaW1P+U0lae55GX6e7+y587Z581ZFvVeuXlEERVT1s5/+1DZt3mxbt2yRYKnmBqtbnrabgs2D3hezXtomJsekvFi7cOxmpplN7+N0Ud7sqYbyDPTLm0ExZEtLtR4oBWpSfAYMRjgcEJbMzs3ZhfPnVRvjdzfdfJNY8RqbmsQA94tnnrF/+jt/YuvXmjU3NmjOL/SLZGaIMFA8KCQwF/S4UhaA2IGeWPUXU8Asytgvf/mqffe7/8MGrk3Zzm27tGe53JT96G++Z5VVJfZr//AbdtttX7Ku7k02MjppH370ofUPXbbi0pxdvXzFLp7st6OHTtrAwJyMEe1TFRXeHkRmKLgJXMk72p/Dp/Sa54J0+EBdh0HhJ/8nysQxElob01cCJ3il+NnhaUcWK8oqPBU5P6dolr9hYAPOACnJhYVZtTCyR/yfdtJt27YKW1HfWGdFaYh5roofvWf9JqHrAfP87OdP2eHDx62ru9xaWutUn0VJTk0uWHGqXGDMoeExe+Gl56x7XbdSosgVUTXrj/HGsKO4ggiEDAt0ySg11mFoYMTeeOWg2o5ov6FPWx13Kc4PEQjlmno58+BkWlpQWF1WXQWpS8rmF3xsb0oZMv4P1eZ5u3T5vMoUXiaakjP/0YeHbGiQuQLoNif0yZZUWX1Nm8ocROeA1ojwF3KQ69CX7WhwORQiqcloffhsB93OWTqzLIeazNDWrVtE8CTAY96JlND1B99621588SU7f35QFNmVFQBx6UCZ12CcLdva7Fu//R174IGvW56SQGHBKqqLbHpuzP7jf/y/hP7fvm2PtTS1WmkJunDaBkfOKRXbu36n+CHYcxy2C+fPKb2PEdi8iexTSs4ta9bVCWrd0+5E6D/92U9t89YN1ruhR3K6qXeTjU2O20TShYI+gHWRPeQMU8ryUseCd6bU1Fj/NcisPBhDB2LARsfGpOdqAeOVldmVq1dVLsDxhz8fx5+6N9km7pVolkCBDN22bds9e5Uqll760Y9+ZN/+9p9Zby9Z4E77xq9+w+66627pGuZf0H0x0N8nJ4BggsDyhhv22f33fdmyZdW2MA8WpsreeftN+/d/+Ee6VwJNsryclUcfe8w62hvsrrvusocf/prWCOY8AGsEocxopyZPMHHk8HEh0mlcIbvT1gahl3d4EGjg1HEWSd0HeJkzQECK7QjK2mDRq9PAmDKRUkGkA5gZY+7Zacd7IEtkr3DU0KEBDvWSRZXlF2D2BPy3sML5QkCH3t6zd4/KKRh5nPshuoJS3Herzh9RO/TW8Dlgt9jn1Pd/8PsFlDb1bj6cmiX1xPNnz9sPf/BDa2nycXcPfuUhRVaz08xAB+mZ09g3gBsDg/0yJqAQmQD24gsviF+W4ScOLFm2DCQAqk852xgpRkAy1BqoIbDBKZB+y17vZfzm9bt3CVlfTFQkbmxqkrQcOec4NbDDh4+JSxzBZwOfffZZA96vSU4CnzlBhVpwIIqAHUqzg1OiLCwU5W1iata6u1tlUIimve7pyE1SVdlMmWJ52gvY2I62DjkRA8P9NtA/uFJT/LzdyNGQPEd31zqbnp3U3zlGwYEOrMHfPPGYVVZlRPSB88IzIDS0bDlQjcE0SzKaFy9cUuRKWwPvxTE6f/acgE3bt25Tze3M2TNKD8GihhLmm0OCpxeDEzA+CK2oVtNKdtm582fs8OEjdmD/jVJ2DHu59557lapCCFVCESp/WYIb3QWtbR3iIe67NiBnA0HGm/QuB29NQRnxmhRJfmElhfyLXzxtj/7wcfuVr33DHnzwYevpWS9FQWTCGh0/fsyOHjts9913r/j9+T1KjtYXnhPw3W233mpP/M2T9s7Bd+3L939VCOuuzk6954MP3rW3Dv5S69zTu9HWr9tgMBPiJKC0ATedOX3aRgZHrDRTag899LD6zUntP/fcG9bT0yEnknUT0UVrm9KvyAXOKI4m+4SCcUAdTGk5yWn02no9OIguHASGogsHdzFH65hzMvC3MWSDa2CgAGvidM3Nz4qekvdg2HlNjsvSgrV1t9meG9xY0OZHbZUe2Zpq+m+n7fnnnrHR0WH71W/8fdu6ZZs+v6G+SXXT+oYmu3jliv27P/xDKWv6aIkSQOvOzVJmcU5v5IfIgJQ8SowzQerzZ3/7tE2MzMhJ4Z7AogiwlnI62wCaCvwno1ElhR3AQrIN+2/eZ9W1lVJ67AmKi75zJ1iidFCjPRkcoE+ZWdKm6P7VV9+wZ595w+pqGD7iE8HIauBsEeFNTxMleYTNtb1MkNf5ueceZGq3+qitqKCUNc4aVZz+AAAgAElEQVQ3xh6nCSeX9xOx8trwyKCCHPSLBzIJKnnZ++JZs+4uSFWK7ErfZRubGBUfPNkVFDXOAJwbOL5wS5C9qa+vsp4NvTY2geOc1ehh2CE5N+vXrbXNGzdqrZsbmuyV116xro4OW9vdbSc/OyFdSwb1iaeetCposhNGO9Di6AWCgbLSrCJW9AO62Nfxgl2+dEnRNp0S1Oq3bt2krI93CTlXO3sXo0oDEMZ6kHXlGz1H5E9HE04ZwDXOrGNyFgVYIwjibx977HH7yU9+IjKVf/Wvfk86OVgpwfqcOXfGjhw9avfee5994Qu3edazvl6ZSdg20cEPfvWr9l//8r/a+++/J0bO6Acvz2bt4Jtv2isvvST9wuezv5yvU6fOWHmZl8HA3PRdhYa8yR588CHZANbipZdf9vNUgqPn7agx18KBrw6uZK0pHWP3+FvsA188RyudTrnPAdXYFbdNnwO1eY2SkEpqCSBTWYAls2zaHTT0N+PIieQHhwatqbnBKqsr1WU2NTNpPb3r7cCN+62QKiibiy545ZWXbe36teLz4D41kOw//Kf/pYAAgOqDW/rK5auKoCrLKuz0ydP2yCM/sObGZqFZARTcfNPNdt+998kb2Lhpg3rpJiZ9ggwH5pOPPrZPPv5EniEGHaOgWsSM860XlLJyNg2ixelZH3WK5xf1w2wZ7Vid1rWmy27Yf4NoEUGn0iMf6ej6hgYJH/3EASLCswLyTzqFQwI4gnQPaVRaFjDyvIf0H1mJ3Xuus3u+fKctLnv9iUPNF8IZ7V209CwueY98tFwEeIjNJ6LkuoEIdqQuE7gmlK7mujE/WAMJ8nmlN3md1Ox77/1SxAxOaOO4AwBS9KWePHlas9H37LnBdu3aI4NOzzWeNhH0e+++Y431dTY6AohjSSUMDhqKlx5RomWigEiVk4lwcI2Dl1jTkmyx1dTC1JcXLSGRD2k9JiDhYSMkAj8xAa6oyCYmx5M6bkY1oMlp9p/uhzntB8oNA07qCeWOUeAa3AuKtbWtRX9/6NAnduniVfvdf/Z71lDfrN5VInHej6AyJ+Cb3/x1+0f/6H9Wm9KRI4dkKPi9WKk2bbC9u/faD//HI/bBex9IISAH7K/umZRoadY62jHwV/VNbU8p7tExyQiK6MYDe+yBL98vhcd8YeTi9Kkzqt2///4H9otfPKO1RjhhnkLOyRBghFE2/A4Fw34G78BqcKS3GGGwYeTzqA/5QL6KyXjlzcpK4XkolfyjCBxERg1+SftI61MYV9YRYA3KYXJu3orLzdauZwJhjd179z2quaJoyKBcPH8h4ayetZbmZhmoXdddL1l99913raW1zcqrqu3EydP24x//WEqF1OX01KTt2bPbbjywP+lumBWADuVHm9HC/JyULVHzwoxPFVudCVutzDjz8dwqPyQ97MptZFK2Z//11tBMS9I6RSNE2KSfkU3WFJlS94nQ80XJUJt6EfyQ/cHhBSj53HPPqW7M2QxQF4qVYIUeXaZ/CXhUViZdV15OHXTWBoeHVbpS8FFYlqPrPN8+ATKIpjA07Fu096mUt0xbHZTN8C747Ozo+ebf/E1Xe7edv3RWEWyUqjB0/I4pk0eOf2pvCyB6TtTat956i23ZvElkVzjRAIQOHzokRHh+YUH4hNqaagcwZrN2dWDA+gYG1PrFoCVnuJyw6qoqa25kXPOSreteJ3nHEbBlp07mfJw48ZmyivBwBEaGIIBro7/CIYuIFYMmDvZSRhY3WV19gzKrPHPMEEfncUYoCfLzr/7qr+TEk10j7Q++h6ybCGquXLVLV67ab/32bytDx5rzfDgWPmJ5zDZs7LX9ew7YI499Xw4PA1QISiCqmRyftNamlhVQNveLTJAh1mTPdKkAvjh1+/YdUA87w6A4I+zBxNSkHIc333pL94UD5CRPziBIVslxFWl9BzsdIGgNuCHIwXCvMuDeUeHkUKvl3bM9DvwMbFa6KG25uZwoGTR5sKpCtubawDWdt5GxEZvP5W180ox4b+u2dWpxYy0hGhufhMxr2JbELOm4tdTjP/4/C7U1tdbe1m6kWgELwDyzds1aeS0vv/iyPfXUj/Wh11+/SxE2D8rNfeMbv2qZJNePt4Zgv/HaGz5oRcMYIC3wftRpEMsMNCjOSNii3lxRVanxm9HiRV1bNerStKL32vpau+66HbbzesZulisVSbpY4DYryECgDBEeBA9kIweRloIYOMOBp05EdIA3FO1Za9auEVUjjD3RchF1dN6DgGAgY3gNUQwRMAYDh4aBAfDJkxLHaUDYib4RmECbCzzX1KTDFO1weKCOHmZIxLJNTozrev49ZGdOnxPV4fHjJ+w7v//7tnP7Trvl1tuT9NsVGx4aVj0QLuVstli83ERRRI1EZ0ETyYEgsvPhIQDESHu1K1XGGrGOPB8MTxxwDvrE+LR6xq9cpk2s3oo1gxyiBkfIAtLjm30ozZZZ15q1OgQIKkKO8QGZX11TLaPe3tYqQwVOAuVMiu7Tz45rrbo619pA/6gGxHBNhJrvK1fIytDj3mt/8p/+xLZv32LvvsuBG1phGYNCkYP12quvyaBDOsHeswYoC2T15ptuUXQHNkMjTpeWxU6FrOGc4eVWVpbqUD/26OP2ne/8vlKvLotFSrUhUyc+O6koC8RtlH480pgRgjZYuZQ+TtqlwsjzOcgmex916DjUUF4OXBtyUKeP9kgGcXikyzdOrEadiqvfB2cgN1x/YWneWjpb7Pa7bhc6WRTDQ0NK87eL/hMUbXeC1i+22ZlZ616zRoYNECLRXOeatZYqLrbXXnvN/vIv/5utW9dpdTW12uvNmzbK+APWpDUKmcEpRHYx6M8/+6KVl1TZ3IwPy+C6rAWKmWdE9tnz6AwIlDnrq6+02eTshDU0N2iYz86d28VGibKZnBy3GQ3PqJUeIp0LniYwOTEghf3BGYuJYNxbDBMJdD7GBWR/f79jQpx9D/DmqM3R2TI378owoT3FqQsaUNab++X6TijCnPSs9ED3mi67eP68sBgoLf6GZ+b3BAeNDc02OHjNykF+ZzI63+gJwIiDAwN28tQZ+/kzz8koHth/QNmoAzcc0NIA9Dp18oT2nvOEQT9z6pRmOlTXNtqzv/ipzS3MW+e6NXbhkjtuTkpUbPW1dXJMa6qrbWiAQUh0I1Qo2CEyJX1OKYOeb/6GAC4CEnQvLVOAdtGbnmquXRn8hGPFM7IvDJTp6GwXvoNnDp6LqNOjV9jz4DYny4HeZl/4N07z0EjOvvSlG+x/+4M/kOHH0R8fG/UyYDFp/m45e088+YQdOXxI72GGhvT0xJTt27tPzGkEJJw1rgkHg5NlFckmob+wT4cOHbYXX3zRvvOd7ygTC5cFn4PNwehDbIUTz9x2onp0hkqhS3BrMK+9Psn2Os4iA42sMDU+rCWCudAB/OTsR8S+AqYM9tJCyubAoRQV696LM8XiIxkdG7ZMaUZpejpMKcXh7N54841aa+wW6X2ce4w59g8HRcD019/5qwIHEEQyzG/UVMZHYW8ivbVk99x1j3odf/zkj7WJCMKGng0yyM5rXi86O9J0GIVjR44K/IBhGh+FhAae5FJLFUhF+Dg+UvqFhDg/W+HpMHFZJ832eMqwdxGhVNdWK43JHHTauNb1rJPBHwCwMzpk3d0dqtVFHQjlyPWImjHiWBNScmKby0Ht5ylOnpn0BUZtctpnfrMoGF6eC3AZwK1vfvOb3gdaXW3ZdNbGp8ftjTfekBE/sO+AVZRXqb6FAmSKDgc+EO8oN7IfQVwSvwuyhwXa8BZy9vFHH+ua/D2dAAgijg+HE0HlnpmJDmiLFol6JghNTFplVZn19aNMGJHo3vCbb/7S7r33Xtt7AwbO+0cx9hwkIjAHflQl4LWM5kX/xZ/9hb388qtKac7O0IbDzN0WOSueJnavMmpC3o5RoRocQsdnhMHy9iP6qPFQi210bFStGNSEMESUUFAYXI96at/VIX0GB4J91Z5XVwnpfPLkZ6oV/9Zv/xM5Ij5vfdxy+ZzqvRAS8bdPPfmUl1bSGRlYZJP9556QATIbeNhkmJQByeWkWGGKOnUKVP9TNjJi9sILjyj1rHYXWsU0sAjgUq0ON3+LQeDQMwUQGRkZGpFnj8yxz8hJACNZc16LAx+gIl73NSsTSxv3iPMVlK44GuJ8mIdQZkJ7NzQEVzwjjtcI7Ah7WEl5iV0dvGJ79++VAZFczc7a3MysEwHNQYEJz/Y5a2lq1plDcbgjOm8j9PKeOq1MDNd86qmnFKnze95H94qXT+DQrxQPNeccJU2ET6mjNF2uVDTKCuWFoWR9Y45BZCYCgxBlKfQLacjZ3KylSx1MSN0c5/2uu+8QBwNrgCGlTMLnR/sRew1YrrKyzsbHvcUosgKsfTjnAe7jGhFx8rncm4O9Ou3f/dEfW21dveYvxJxrFDHGNwabYLwpMwRIFsPO+V9S+a1NwQr3pwg4IeCJ9tgIXNA3nG/OOZ0kAp2pb56JfTlFeeiZ22//ojA3e/ftc6fHCjY/O6mzS4YM3fj444+prHb/A/fZxm0bbMmcDplgxVvKaPVNK9NHmv7q5atyGh5/9DH7L//lu1ZV5VwKgBqhj42/Y9/C2RFoa2nZGhuaFAj5lEznRY8pjJo3PzOWDMspUg+115znpF/JFHIe2HPODbKA0Qn2TTFGlmQUAEKziq6ldMM5RxdMz0wrEuXsA2D7+OOPVNpyAFqDDHVFRZW1tbQrU8pnCy+kTEy5siIADHFk0L1km4eGlu2xx/7Cbr31VhseGZGxjDo6MoLOJQMHKBswLutMdoPAgMwHxj0YN3HSlpP2TQeyuWFXP3jCrBjdX5xhZDQcXnE95AB0elsxZcK5+ZyAcqVZU2aiurbKHnr4IelYDP2OndusuaVZDg1ri25AvhqaGhQ0qh38x7/44wLCqVYk1VZKlJLEO5vQAyzbF279gj3+2GNKZbDJDfUNWlCileNHEU7Sj85/TRqxNJkDC/0eDy3O9VKft002oK62ToqSTcY7po/a423S8D5Rinoc9XQM+tmzp/X/vTfslSIjK8DDAH7p6Gy2zk7vw+RAsaDqX552wBb3yzN5hENqvT6pQdXpII9ACagRdz7JDaOOEc4Wl3l/ui1bbjEn7zwIVfAu8XRBrXa2r9EITkYZ0sJByi74iINKk4VmQ7lHDhzjUF9//XWtQVV5tVCrkSpEGHhdmQbRZsJ7PKS19Xaz6yX4oNibWhvMihdtbmFc9/Ov//UfKEr72tcelgLiNU07WsorvQbylWekXY42idbmNsvNL9mZ0+fthz98zN5//0OrqW5Q2h3QT011nWptjoMA7AebmCOw3SCRhoS/2qdBRYuGo0adzCNQt0T0GHQHlDnhChgInh1UKml41osSgVNKjqqNh5TS/gP77OGHH1Q6H8+UdBytJTfeeJOYoGIyG44CjiQ/UT7IAuA2iDpwlPgbbo09wiAPjw5aUTGp2wuKzB988MEE4ZxRVEL0R6kGA4d8cNC5LgeQA4ScffTBR3bq5EkZTe4/2PSQNw41EUJ46iEHqGnWBUeworJG989zRSsMxp1zIe74vNnGjR1CzOLQojRxpvi6dPWilVRkrK0TIp4yAZjKy8oF4OSsITco9iOHj8iYYxD46uzo1OuccRDaPBf3vWvXbvvzP/tzAZQ2btig++YLg4qB01AZ9jtDB0adavELszmbn/UpfyjviPRwKKjV+rCNz6l1uR6KXVE6xC9FBZ1x6v0MIqF1DaPOlDHIZDRaNp8TXgFnC0eLUgolQL7AdID+jQmA3AdroQgyabVDHnmd8xM98txrW3unVZbX2fD46ErLKb8PimdAgOxpTGEMtDPGivVazi/a+TNnbX52fgUwyZrxfDw3OAMyGawdMsPvnAoY7gRIV+psbia3cv7RDcgua3PHXV/SbI09e3dbQwJChcP38Mcf2L/5P/6N/v43v/WPrbSq2BbykK7AaFZjH3/0keZkY4S3btmqrqNOBoZcvKQMHE7b888fsfZWmpNSGjucLSnX83DfbrydJRNDT8Qb9WTNMMBZyDiZFm17ZVn+7626AmolXTKOPfm85RP9xTry/KwxckLZFH4NuBR4Hafq137tHygjQZaJ8ioRO0BYbwFzoiH0Kw4nJTSAZZQhQ3fzmehn9ntoeFBngCwl94zewJA/8MCXtQcZmE2bG9SxEoQxOO3Ot0E/+oh1dq6zocFr9vHHnySlAlpy6UqABOeaOpxwooMKO7JSXD9mXkTXVbS/hsPDfo+N0EtrRkJ77doG27Z9m8qJGHQyFNhGhledP3/O2jtaZdAbmxq0hjiRgZ9AtmVv/u//53cKUTOiDiOjnHBVE7Hj+ezYtl1CuW3rVo10u3L5igzfsWOf2muvvGGHDx3Rw6EAMZjl2TJ5HwjD2u51MurqASVdg9Kh1pSjLj2tdB8LK09U4AKnEixKO7c5KYXh4UGbmcNjXLT+gUEbGjbDGd6+Y5P95m990zZu7EnIahgTOaENZQM1M1hcuKNaANU/mfAzT3tNsbW1dVhFdY3SMY21TdpEvhbNN0wOx6ynN6OdRb1+yaGtrqyxokLGjh09Jo8JJcp7Y3wqaavwGqOXO2qCbG5LU5vVVjGNDh5iJ3zwCBemLegmMzI8gAL5XJ4DA0E0dt11O23bjs227foNVtcISK5G7WrXXb9TUW4g04nOMRYIhMoEUrSt8krLSsvt4BvvyikBOfynf/rnduTwCdVRGcmKscTggg6OtjxPSy4L/4AbtrhIu4RnWBR1JTUiDh9/w+fFcBHAaKSMOJQcNA6hI54RfoZuOEjSe7SpNafkmSIH+/aBpahWShanAGVJS09JKeBH7w1GnlAqtCShEED885qneL3GtNogb9qyQRkO0NmUSuhcwKnlGcYnJsUAxRetL0RQkg+ml2VKVDZCJjJFaZWolGEoLrbB/n45Tnw2ssiz8hWoePaQyIHnz+WXbHgE5j1PL3LAJya8NXLNmioxcQEuQqHhmOGIITdkOdjLU2dO2Z4Du62901O9XBteAJ5X6b+EvImy1+mTp/SZkUFACbW1tqsmjhPEen7t4a9rvzjDPJsInkpL5biTkofpcWBgVDMFRK4xu2B1sKAt+9pyD8EiFyWHkOvADrAWK2C5QsEmySJlvQ+d/vHR0SG71n/VJibYN9ba7O67UcIPqIsGY8NZAB9DmxNAS7AjGBA+C4MYNUzWI8pd0frJ+WMABpExPfO5RRjXhnVPfKMLeTbe7+fRFbO4yzVrAnIr6Knz6gL66ZM/EeDXMUROPBQlLtabNWHNA0XNdTwjuaTMRlN9q+hKuTadMFGHn5qZkuxv3LxRgDIc9S3btiqTc+YsGJKN4oovq0nbXG5aQQvZUJzLkeERdciQeRkcGLS1a7qlnyibYrC///3v2ysvv2PX79hsQ4NTGh6DzHNPogOeo3XOS1Q4UvTuO3DTSyVBDiRu/cKctbd7OTGiUvYefcQZxLliTyIrxfqxHvzegWALIl1BZ+KkMJuCMlHgmYiw6ZQAaOodRN5twhfAznfe/dDm5nw4lFo+k1kadE4FOJWpoHweOvCee+7W3xPs0PNPJhCHEiMehF9k8shyEIjyefyMz+TfUCsPD/frTH16/Ljl5n0sNc8WZTX2nudm3aN10rsnnEYatD3DfMrKTZmhjZs22Q037LWe3h7hMqpqGA41ZW+8+YZVyIEvrFDrooYAUaqEnODCuLZQ7v/5//tdTVujpkMEozazFO1XzltN6xE1qK9//evaHJDVbNQdd9who9zW0mVvvXnQXnn5FTv0ySHr75+ymhpq8N2Kxp3ljcEVGADaTRw56BHfshUV+2AUDITG6y3MKzJGwZGCm89Bl+gDMEABel1lrd1x55122xdutoX5KfW7ciB4jui15lCRZtq5Y6cide45kOtsPgeXxShOl6iPOwYWRO84iliHrLRUC8XfY5SDHpPXrl3tt+GBUaVdVQNJooNIQXM4Se0iLBx0hJbPQVhV6x0ctY62brW1OHjIGeqCdAQjSWqQLgL+zd9x7xh50VFmUnbm0jnbfl2v3XTTjVL+ZBdAiPuhqZYxpZbNvXHvKD++OCj5hSWbGJq0imyl9fZutNdff8u++93v2/T0vJWXVVmOUZjFjvZ0Sk0cHq/2sidET9UVZba8BE4iiboShj0HOvpUsVDuZFA0irf/mtYCJYiyJNviU5WcZIi5yvRfvvXWmxJqbwVhNOmkUnDII/vX2NRs25OpbBgdUpoRTSLLEZHjlLGvRHasH7IHMGr7zi02szBhDU21Irth/XZs26H2EKIZvvgcjIAj2r0Wzv6KmnFk1LKZUtUnecZIOUsxJo5NKEoOOueA+yNqw9kbHRu3dIlTumqQyhKcDXMO3Nq6xXbu2K7DTmmD9YLqkQl7tAXCeU/nxWtvvir+cGQbZZEtKVXtVKjuhZzOL7JAbX1qckotSxhv5Jt6en4hbwtztDCWaF9vv/1Ltr5nvR05fFT3R63RSaCKtHa0/4AOxlEiKsymKRtUyBDFszqQyGlyIxrnd9HTH8YTB66qps7GJyfU+oNjSNaNHnIGENHLfuddX1Kbns8kmHeDWw5QblFERbk8XNcbV3ArQZwULIkoVO4tgEiktdlnvjDkM7M5m0tIZdAfKGJ1gCRyG8EA+4YzjUEOo1ICTXBJedLB41nAmJfNOURucN6CaXJ1nR95yUOZu7BoTQ1JyxS0ytCRYuxmZuzSlUtWBz3qQL++9x84IHR+VU21tbS22vjkiFmGFjlHt8NITzBGsMX604GDDmZ/uee+K32q/bNuf/Tv/0jDeTLFFVZBe9iCs2QiB+hsnHiIfCBmcaphZ+n73KDTkZSzdFFODnE4MjhClMPQVZwRMlfIM2uB/PtnkAGrEZfHxk09durUCa0tZyscMkCM7IFPemPPujxaHSVaPa+yBQyJQ8OAj0dXwKSiFE45qI9OEYwkAE8cP/QMxF3U4dFjHV1kBkc0/hq5Eh1tAljEcSRAPXni5EoLG88euh25BpNSBTC7yHk3+MZeuNM9IJsBiVhkusIhceDrojgydu3erfIo91RXXy/8wOUrl0WnS+mBfQcs52j7Op8GWVwk/Y1jBTGVz38vlfyl3nzv+wWlQqZnRPYeNStAAXgxGCoU6Lf/+T9X3Y1FfvLJJ3XTd91xt3V3rRfNJVHAhx98aM89+5yEGGNJ6wTpeab5qCUgGUxCu44Qf8VptT3E3Gsa5ucS7muMOQacdO745LgeEO+NdPJtt92q3lV450syMEfNaPHw7KgFEl1zALl32vGI2KmH8xqHmfYcIhGxqJU74AiB4r55D2sQEQUHg83mmqTRhoYwDmQIGq00k7W6qnqlpVlQ1mZ1zRABwLGINBtKBsWE4HIt2sNmpxfEgBToSCbbKZVCxkJpaYYj0NYAWM2zCxg23nPh0jlbKCzYXA6yF7N77rlHgkGWA8HEQQC1Sp0oAElEvp6RmbFK2jqsxCrLqjRGERalz06ctn/5L39P6dX16zfYsrAPn8+Wp2VQACLKJPTxMw1M0Xi0ZHw+spbnVyo4Ufb8xKFg3Vlj0vCk2kmx4XgQpcfEqOoaJsJVCgyHMuYwsiYYdrjueY0WlYamFhGWoLhJjwMc4/rhKUfHgWdVfDZAGJvR8WGbXli00nKz9es7FKWzV+wTURFKiigZ57ajHfY0rxOjHKmFnjt71rZu2qK0W0SdwcwX6bWonQU4kp+RikTuW0AJw7aWGED2VzSjiUEJJxT55N54H9dgXQcGr1k7SmkCYhqvWxItkmnj32BgcMEcwFlnvT29K6A5PufKpcv23jvv2ugIk/XGlHL/3W9/W7JOJPK97/93TVO7ftfuZPIdVKR9dujwEXvrrYN25NARK8uU64zHBD3OTYCCAtUbgNdAifMcmo64uGQzs/NWq2FDUGMOiRiGlPsDX7nPbrrpgGqqKLFAncdITBwsnMMzZ0/qjGAgOO/CNYyMqB7NGee8hTzwzJxvl5V+Z6NM+Xhc7ps95PkABpMZb2mplBwFO5gmJCbAOX6ScSzLZG1sZEyGjveFseLzI0qN6Vtxxnmfar35RcumS2wxl7clSiIZZ6ZcXFqyBY1TzhuRelG62K7199vA0KCe56abb7a2jnaDfr6ipkTDedgvmCvFxpfLq4+cf1+7ek0ZpjyDmNRFU2KtLS124fxF+/3v/K9myxmVTjDiBFjOh8F55xr+GiQtOPTIEz+dRRGwbN7SRehpz3jixHjkPK/1d+CvyyWOEl+esfNOj66uDuGAMOxvvfWW1h9HAKOtLpwidxQI4Cg5cV3Wkr1zGa2xkizscAviMqE8R40dHcHMC2SHrgnKgcc/hXEy6/wN9Z596dmw3jZsXG8NjQ363CgZBTkWNuvxxx/XvTpHh5e6OL/sP3ocWxYZW4w0e042JjBmUVuPPY821yhDjU9NiByKr8A5Ych5BmV1c14Kkb6upOVxXIad/+Pg9vUNKCNJFpf7Tz32N/+2EOlUQEYO4iGKcmJ6gjOMAxtBvzi1NzaJQ3Hm9Fm7/bYvKSWD4SQtqRrxCy+p5sDBqKmqEQqRw4BHQ9TA9YkkaB8vQGBR661dbDqwfIBPoHshZ4FLeMd1O+zue++ym2++SekXwBIgFHnQpnpG9PnsZ76dghLKyJEVh4RrEynzwLfccvMK+AUjqWEPtizPGs8PYWKjWDwWPzyuaEHAGBLh8GwD15hFm9XBjoMeCN5YUzYyrsO/uW4AT8hw8A3QAryA1/ocgIaBQ0A80qPmzNxt6j4ZCS5Ct3X7VrvjnrtsZp4hIj6ZivQSkW6MOOTvMIwoPZ6RNcJBwMtbmJ2zuvJqK+TZN9KLaY0chejgmWdesKeffsbaO7qohns1IkFt0mIojEN+0ZbzoD1p6/AZ9KG0EFAOLuvlSs454WPIgerKJcViWSIyY7BcAv0AACAASURBVE3IJHB/ZGoim8D7QLf7hDtY6IoN6lX2HsUyn0M5uCIMlPnn88O9TUmI/qRG6JSeXsucnB6zgdERo3OkpobU10YZdTIJZFUoTRAhkz1AkbDmbQ3t9tb7b4q5rqaq2ojSODdhZMWWWOuoYJ6bNWdNVhv6QIRDnlRb32BV1ZSqnDoZg8K3jH2L9/Q31bWode/0udMr4C7Wq629zYozTrvKl1rPpqYEUmXdcaiRC+Ymw/uAoY92KqL8hroGO3r4qE1POhAT8h66TsiW8axV1TX2zLPPqMTQ3tGxMiqX9w2PjNq777xrr734mkC0yCn3G+QkEVF4765nD3hu7ifQ8NMzs1aaLbe+ftLkBduzd5fdffcdMuh19TU6C2ApZDyLvI838BzOSgj366Ice0ocUa9Hztg3jF+kfLkG+8oZ572sH2llBqdgsFZaiRKWQ9YPXQD4D90RoE9kifvgJ6XF5fyy1VbXrtCm8qwC/jb49LJIsSvzmWQnWQM5OYVlq6kot0UwBpx3tT9hIBc1nwbneXR8zPYd2G87r7vOykBS06fNOaJsubRg6WzKhoYH1CYM4Q2fz73n5l3PkmYnkOJs4NBS72cv3IEstcd++CN79533pdPR4Zwl5+kolm7CmSdadS4BZL1cIE6vDzdbYYn5Ak5HyjNh0ALLFG2CkWqO1q0wXtwck9IY1R3AuWiLw7HgPpGnyIqEQ8VZdlR9o13pG9JPHHnvo4fdc9jGxim3MO1sUm2eIwnQu6GhStE+wV9TS6OtXdclp3XPnj06azi/GHeA3JBQQQCG/WNPIwOLLeR8s9asGQ4UziRrwp6zBsh6dEQge/x9TMLj/pHVwaEhWyzQbtwiZ6gyW21zeWiArwk/oE6aqWnn86+tsR07tuu6BKcY9J6eDTY8BGOrB1xq73z00X8r6lduljezsBpAUO68xdEbDnCMmg4LibCy0IC28A7Ks+UC9ugBO5jY06mBF/D4shkzUzNK9UXTPoh3HgoPQx56nRtp0gsYIIASOBK0pN3/5fvt5ltusq3btihKl2ErStnwyLCY4l545iVranLCfBesKSk3P/w+0AGENWkggGIAq2iHYZOJ+Ohv7urs0O/ZCEdz+gCKGEoQC16aJXI2Gx/z1iBAE6WZMmUg+CyUNusSqSWEkywH7RtE/2HQPfJeFJ6AKJfXiTbC0/PIBk/YnSfuC0dm8+ZNtmHjBhlnNrC5pdWqmKYGqxV1U+qYDAUoOHkDyv3ChfMJqQHAC8h15vT/5qYma21qsuX5BcvNLdjkxLRquni9lVW1Nj0zbwODw3bx0mU5Z6fPnpEscE9TM9MywpX0aeaWBISMSBSFy3siKuI+QYcCUvTWwirJF9+OlKcscUFrDbodT5svRXD5vOSQ9XFFFUMiKqSQQQnD/katH7kk++C1XwcgYryQB/aE79iPy5f7FL1Aibr3wG7bf+M+GUH+BmcgaoDcL94yHn2k07i3115/TYoegw7JEEqQe+Sgy/FN6onIAY5ARO96sOQrwDPViSFHHtjrcFR8UEiJzppHjSckl5QGkAchrccBxpQL1MN6wHUPwh1lFSlMHGfkgAyaYwhQ1HmVvgCqNtY3qc1HhjJpKSI6xGDAFAYL1QJYAc57HlzMqFLCXWu6rSRdYieOnrCDvzwoJcPz8vzIceAHUHzhIPN6cPqz37D9jY0X7Lrre+yOO2+3W2+92bZtg62twoaGBoT8BXPBEBKQ0AigU3l6S6GIhq5eEE8Fnxv7hjOGgkQRE5FHVwM6Id6HcmWNL5y/LOBvrDV/w75zfngGFDX3HI6od9BkfYJggUp8sUDE4SigxPmKmms47+6sOz30ynfKbHx00NLFHu01NDap9r12/TprojxVXm7DoyO2cdNma2ptEQMcQDD2qUq6qtTSpSmbmJxQyRRmTnXvgPqnTptftE0bNkkX8kWEzev45jqfAgt7bzk4ig8+AEn+sYw5YDrWQF0eNTGeeVw6PNLntCZj+Gi7wpjz2fwNz8pe8M17QxcHnSxrrRJYFpKrQSMrGVk8paITeeSMsn7oS64fAFuuL16QqRlram7XWeaMYeRwArkejvRnn520kpKUzu+27VvtwIH9dv3118mAiggpBXUqpUUymVVaIy+rVuonyHoyB8gTcsPCsXfoYg1pKcdp9yxGTJuM0oPrEs/6BCaDn1FWU1kqnVZ0zj6wNprVoHIPcg4ot1L6mjMHHgCZnZzwoTw4HnTf0CnkvfNug1Jvvvr9Ags0NMICfCYDxAISCXKYSXUAxsFDz5aTHklbRaWPOy0twYvy6IqNJxKHiQiBgbMXitd33nnX3n/vA6EvYZkLAcfAw/DW1MykniIbGx+XJzI1PW9t7Q12y6032Q37brCvPPgVpRmIUNisi5cv2sGDb9mnn31mczMLVlpcYZMTMzp4PAebiefu4AiiU+rGDJj31DeKDsUPQcE/+LVfFY84JB6BUOb+vL7j1+Dv2VAEMzaNjSeiQrlU18AUNLeCvGRROZxsXkT3LH7URll4je3MZKy50f+WNY36I4oKIeAL4fHIAQajEp9JXFVl4yJqAZmL8S4SGCtqtmgZTYJKkLgIMxGuz3UuWSFvINrtaG21Jx59zJZyMJotyKCD1u/sXGMbNm5WdE725NyF80pzU8+jLg/qH4cLQFV+btHGRyf0fBhpgBoYG1D87733vtaA1CaRR0SyDoKbUzppaKhP6caWlgYxIIF0pffUDbSz9SGTpFIBmyGb7AnriKPQ3MLMdoAmeRkS9ZWqVueKiudnz7kP0PIAzHAcWB/IGxaX81ZRxcSodqGBITVCqZCy1BSkpUXru3bVW/7KyvQ6v0fIyVbNz9FiNps4jj5xkL3ii/vh33wW9xLAyojYZfjJyCSAKurSyAX91uUl5ZZfzkvhRqlA8+t15hysxV6QjaG9ja9TJ0/p7OGscR6IlHA6NJ9gclI1dPYGhjwcUtqWqiqc0AjZwgh2rVkj5ilY0cGzUMun9bC0LOskRamUyKAUwQ6P2raN22x4kPa/UyLx4BsjiuxyjnhWZBWZRmmzdhi9hQVQ0Wl78OGHRQsMGyBnl7MIjezZs2fs+KfOR675A6OOeYHJkAgRli0MPwA9+LTD0EYvNMqRUhtDQUA2s/asA2vOfvDF9dpa2rwdSYMwWqUrOEs+LtqdUL5QpjwDzxLgLzJTTJwkkg3MDZ/DtZDPiOa5Rji4XIs1UbBRwEilbWmRKJc2NpxJhmw4+xudDjNJNoozg4EnnVtRSVunU0KfPnPS6hvqVE8lA6pOIiizkyEpdANg7Mm2Xr54WdgH9LaySFVVthuWwZbmhIfivPaGsiT6jS6IGPsc5w3Zi3IlffyPPfrX2g8fuOU4Gr45b1GCiGiVNeX+OePo382bNmimOfqP/SPri1MK8QwOJh0q6lJKZF7ZjrwHQB6Epm16Fqpu19OceeQSp/fGG+nnd12IwWZdkF+eNXBQGPSKiqzal7l3b20kg0lJy7Nb/D17Q5mTPcPBhjiL6yFHDPdB50UQGE6LB6xzKzV55C50P7KCPGBTpmbn5DjzfzAy3AM4CCavAbblPCNHOE3CGOUWFIzOTMFaCPuiE6VFmSv1e//0oQIfRIQM41ukOZhCRrQCQAjazW3bt9taRrvVVAuB7t6Yj54L0n8+GA9DbGQlcF6XWWtzqxQeoKUP3//AXn/tNQEaWBC4nfv7h5W+I/3ODPBNmzfZ7V/6on3x9i/a+p619smhTxKAwIRNz3qKnJTU6TOn7NNjJ+3KhUErTvniSPjSeO9Ed9BkeqQYww4QLJRgIxzKvT22besWzSGG+SpSRuEFsg68hqKihsNhZ0N5nWuqvoMgVVdLAMKr50CE8Y5hB4GgdE94cIX6kBR6e2tjMmfeZ4bj8TkrUaQZnbgAgeAz/HCMJsLEa1kh95XiLfFaYADUIqolhcN6RNvIx598pHaQ0aFhS2EclpjzDNsXc3uZ2V0iQGFnd7fqp9W1NZr7joKnBa68skwpIDIMgAKD2z94prn34O7/7ne/J+8f5iYALzJ+BVemtCiNT4zYgQN77cEHv6oeZ56DNVxdd2TdAhl/5sxZGSPWgjrq1CRRrSsRXsNR4bk53GAyxG+Q8ulHtPoBqmNf+CKTwQFBplAQvA+CG4hmkGnwGMgTqHIiRTxm1h+ljxwBnMuUlIqiV1wOSbotZIhnoYzE36CwIu3OT+6ReybbEYA6RfJio/NhRe4QgM0ge5aTkxyZAowlURRcDLjoTJcKYhoAcCDAUQi8H2zMubPnrI8ZzCMjcoqc/a/KLl+8KpIiFBjZq81bt1jvhl7RTgK2m52fkfMC6pb+V4wOClIODZz0c4uincUARCkOow7wD0dMSq/E25xQtsPDZJzS9sUvflFK/frd12vd0CWsvVDH1d6iSeqU/aYfmOlspIhp9aLE5+NP8zY7N2npzOcEHhhtPpO1x/CAKaElkfPjEacj0ZEBMousDx063DvKmr9hr7gG90C2g9/h8KFPeAau44a9SCVE9F1Mq4y6L3+/et+jJBVZQzfsGH7Sx5454RuDTucNNW8MtkpFmmgH/TXn3eVb/BCaKQ/NdIWcZrqPxuXsLAmoy5mjf1rGJSl3qky27D3RdBBV1lXb9h3bxaTnI1ZzOhe+Z3B4lCU8BB6gBJrcI9Zi6+zotg8++EiGmICQ8kTUy5Fr1ovhOnSsAOgDXI2DxTpxzoYG+2U0kXX0KM/GfcPfD/iXfUbOPYIms+s0q74GDOqqlCPA8+DA8k25hQEwzD3gvZTwHP/iZTknZRkVF3r32i6ra/CsoHc/gfZnMJI7AOwRGTDWBWS5s1A6twfkNY0N0Fp7yh1jHEEIZzyytnG/URYMZx+WU6ZBfj6pbs5GR0a03vwt57eBkbJkMzIeJBRrzz0gwqhfvsz59XKUSo7/4h9/pcAh5SEEVoBAhBYaorx5F0qQ5hif1vbWpE9uo1IAHGxIDUiFQw0qRQHB/xTTgaotU+xoRrVgaURfhZSPeKB/9jN78YWXrKNzrQ4GyOb7vny/0iJ4J+cvnLNjx46oDxx+Z34iYM2tzTpc3O/Q4Kj95ImnpZR8sptHLh7BFMSDy2aifB313qb2JzZcdeRUSsZB0VgyLpD75YuUTcx1j9QRwhO/5xngIL7plpt1v2ygI7YnJVwBpIneVQSBSAMB52DIAKeLLZebs9yCz7h2T94NOoqcPlAN8Khw0goOOxE89wWClahlMbdk1ZWksCGLccAWYEIEkfX6wQ8ekWIlWmEPObQYt7r6Oqsqr7ACdTKAHWqdSisiHBoeEVixJJu1to4227hlk63vXS+HYX5h1pYKPq6SLzgFUBbcv6eRQXv7yFx+AiYDrAZXPCMRP/0UwNFMMnmv2n73279jDQ21+luUBQqItUJAEWTv161Jpj2VCclO+xQpb1DKVZW1VlHmaT03GACrmCvfqm88bupj+/fv0xpyMKnB4/ShHKDLpBWTtcfhwPnhUCMzGLmmZvppGWZRIYPzyScfy0igMCj75BaXk55xz8yoXSwBrmE0UHIc9OA54Jl4HzIqxy/rrGUBvtLI4QyjVn0cIm19OEGsIVS1zhmRlQxxNjf29uo6pFkDfAT9MhkNEVdoMEp50o4Gr4A7hURzRDs11Q6kAogHhzTnDH7o3Xt32fredXLk4DufmZ9RVMiZKsmWGIONAAQ117VaeamXB3iG6LX3vRi2733veysjidlj9gLAIcBU2nH6B/pWWK/4G0831jiPeiYjjgIU/Dtvv28HD75jly8R/VPa8hJLZVWpwHQYai9dlcm54HMgwnEH19vEomWU91BiI32JLEKdzHuCbYvPjTIB+0fNPdDbkZpVaj1FOrde8hJOPntARojMAkYDZz4cuABDhoND3RwjQ6QMd4CwRcgQKdhZWuUm5TTizOEEUyMHxMt7NNK1stwmxiFAOavU8Pvvvi/nEqa/jgSUh/4A44NMUX4RGcqyz3ufXZiz/tEh7Sc6lVZYgjf2AMAq+gI9ia7lPHCuOB98PmRRlVXVNjkNj4gPLUKuyKKRnSNoU/q/UNDY6Pvvv1/gavYh+shhn6TkCEFPYIAo16I70BOwZUJSxgRQMgucCfQLnxPRNOUWWkjJatFuy5AhnAP0JHqDYM5npVepPTkAxuwRmafKqnKB4sjswXyHfkSHMOqU52Y9AJxhW7gWZ42zR+aPUsTcPGXnvM43ehljzOd7Vw0kZt65gnxF1oK1crAcafmUUu5qb86WqawiQpyxcW+xBScmcp8KgScVrCUtasjYI//9kRVjLozGb/69OwsaB1laoto06U9g/zwEVHQjoyPqAedGgdnX1tWKKB60YHtnm1XWltlCfl5gImYjs1CvvPKqdXd12969e8XehTHHkxUTjznZPQ9EZEXKWNOomBlNqnwJKlVIRqalSKipTkx5C0JZhQ9253d1DXW2fm2vLS2k7M03Dtprr72qBWUhuQ6KPIhM7rzrDrUuoKBR6ChFHABSkB3tXfJq8SrVmJ/w8EY0jpL6vOZbmaRcmBbn4KHxqXFFWVqfpL7G77gP/pbamhOcOJc2woySwHiIf725UShx3ounR599fx9e66Jly8o17g+sAooeD5V7HRwaFk/3qROnbGkhL/CTt+Z4Olip3WX6wqE8bEyEyz08Xov6HoC28kyZgDICQgGiSXm6cYI2wHzO8gm5z8YtG+26XTuso7NNSp7BFjD0sdYfffiBSiAonO3bdqhfmGshjExgI4VIaohIHkfBJ9YxFzxruUVvU4IOc3aG2djFVs4o3wToCHAEJUS6G+VJGg5l9PbBg/bG62/a6PCEwYkcwCucDkAvEBDRzkS9C0VElB1EIRxq1gElMTkGWtRbBlG8OEZKZZcRGadkyFH0Gzb0ar+uXL2sSJ0DxujaRYY1VPj/MeQRAaqelfJaGHuOQ4XcxWH3joicMA8XL1xQRgJF5qUsuKK9bYZ7JPpCuZ89c061dPY4+qo5cxju6HenjUbkH2mogRt13iLN6+Nh8PK9hEPEOzY6bUXFlJdyNj4xZqMTowReAgw1tTTYnht2W219tZVVlum17nVr5BB98OH79umxz6xnTa/1rt+gdqiIYDlH/Fso4ITjPCKgKGmhlNmToaF+EciwfryffQimN2QEcqOmplaV1V5//U17++C76lEvyWQ1MnVsbEhRPVk0GBKj3SnS/CjaIGthbXFu2Q/O4rW+q0qfMlyDvQsMBL/zfvw6GWSizqjxosNQ0OwzqVJ0VDjx/B92Pc4SWRKYyChvYLD5e2WFEiY9IjHKnAt50tOU6Cp1fqhJk93iTJI2f/XV1+S4U67k9+hOvtRONzps1ZXlVpLx8obmCXDucj5Vkr1uaaZF1mdpICd8OSdIytAQU7lZcQFAI4rcQ2QDDS+4I4CJnAFAawwKOnWaqYT9aiOjLAbLUHEmawtJuStAa45j8RaviB4j48T64ehJV2pY16KcGRD9gCv5mzXda1XK4D6f+vFP7LPjn2mkdnCsR7aLc/jAl++1XdfvlH5EB2MEcQBwAgUKhHxITIyUBDxbF9EsQQntke0d7QpQOeuAinG2cXDJnPBNpgiQGntIkMBPfk+7HCBiMl3IO3uCrAQQFnkOPgOcG2Qx7AzPWV1da22tXbKD6C/OBBMg6W1Hv3OOGusbnSiqyPFUGHP0J+/Ffl1/nTswAbhM/Ytf/2qCci9SbVSpovyCIjD4ZOGSRTKI1sU1Pjwow8EBWrO+y3bu3mK9m3rUj0dqDKUMtSupgrnZeYfYz8yqnxGwA0hbaGad4GPJSrMsYqscCjxWUm8QADBhhoiaNB90l6T58URROnhUHLrcfN4qszVqH4voFEAdC+FpEwhZGI6xpBYfPC+BIRIkKPd39vQlZRSCXCdQ6rFAkcohzepGl5oP6d4Wa2ptFg91uiS90q6QLSqzvOXsolK3V1eIIhCsqKFEDR2lgYfKZ9AEw0LTPkQaZXxsMkkx5TQljo2AmQwaQyIroqrhgUHbvL7Hsgkan0PDPapGVwAk4bgDhJXD5sNSHGksoU6lzfKmfljwDEqDl5XJqaNOyp6fu3jOJqcnLJVOWVd3h23c1GsbNvWotgpC9MOP35dxxInBAyYSYK+J9J1ilxRrrbeEZDz69GlVAGkoWWRtfILxuBi8cauprtHUPuTG14sWDvd0uXcMnUo6mTKVXkrSVTY76ZPdKAk417inC3n+z058KkWFfLDuQryODEsWxsYmLTe3rFoy6wYAD+AdvyelRv+znMxFp8REySm7Ueco9jSHsr5BNU3WnIPMd4DglN1KWj1X11SjfMJ+ZIqL7OqVK1JAyKBHk4D7IKFY1BmCuY31VK+xBpQ4zoO6Gk5TYz00mN4KxOGnHxlljlMUXAqRsiMdCzjKQTQpK8lUqDURGQY7xaSwK32XbGRs2BYtby1tzbbnhl22/brt2v9KAGsjzEYYNYiVOlu6xDjGueDchWOL0gtgVKCbeY2MC2uNQ33u3BlbWib9XSnDiQOCIypdoYgGcNOotbZ0WH1dk2UyOMko6RKbmQKs1m8VlVnRREcnA58vwFoC/FJ75Py8Ag3uj89ljwR+S9OSOiKCJM5DRFCRkeP/yBr3i8PC+vIsnH3kOV1SZqMTAwLzhhIPHYFTwuciF+HcO9jVRyyLJGpgyCamHBhMBO4AsAW7dOGiXTx/UUydynJW1ShTAwgRhxcHVxFgSdqW8jOaBxHZEZQ9NVVhaorTAsoR8YNOx1ngddaWFuS5fN6GpyatsqZaXUWAEJHJhoY6u37XTrv55hutp3edDDogxZOnTijFD6YK45dfXrLS8gobHHZMj6epm1aymDw/doK1wEjyjQ3BqKH7Nm7oFaeCWnEnWa8FrUEMPyIztWXDNlss0AHkhEtE3isp6UyxFZYWbHZ6ShksHCt0WLC8jQyP6bPRmxMTU8p0BIBZ5djSjBgKO7o65KSzCehKUvXII/aHwJCggMAoqKyRO+4BdDlwGkpWAYBz2+MYAgfler2cdUcWyQg7Pwb88JW2vJiymWnnticyn5+d06Ag6bz8kjXU1cuAY9A5z5z5KOnxnim18zpeRz//2T/8smroQd4hI54qqL5C+g070z9wzfr6+wRiIk0G+rytvV21h+51nUqDR5/owLUBbSJpPoSeuh/eEcxUCBroWrwT6p/UaXkNpQ2KGiVMWoZF7OuHv7nCurrXSMhIu6czxULcYvQ5wBik5oZW/QygCdeIWgkbRN0D0BBKmuvynAgUCwgb2vjIlBHMivks6TGN+gwHWD2hyTAYAFOR1qN2XlHFXO6CshbU0FASfKE8SNNFT3u0xKAoQNqTslXtbuCaEPcoRwwcCFe+MXoocpQ6rUNEbnyTfiL7ARMU0dviQs4+fPtdK6H3WINRPFW5ul8WAxeArADZqWWMqDdTaoXFgnj2aU0jQ0OEzhpDNzg6MWbDo0PW1tEqxV5VU6Gf3Wu7hQ7NL+VsahLKXC8xeG+wCzFOEpkXoiGlBzVEwwE/PglvQv3FVgBk48MhPMr0eesxhz0ognmGSFdzsIWYr6i2ydFp4TWiUwBZpmXFe1WHZVQw4k4KMp4YnUl1UizmlsX0B/VljPyUI1uS8frs7KzRD8+/ySChyDDo4E04rDt27rS6xibJDvJE3ZgDy1dE6+w16UwUHV+uYOCkB3Q1regCp9PnDXgEwXNG3Rwe6ZdfeUUdFawf/6dmyPuqKqqsuqJag5XUtjk355E3LXyqu/vAFEBQ3A8aEYInFATrR6qU1mIca7JvPFfftSvac53ttWusubXJGpsbrLa+RnsPgPBK3xWdwbVd3dZY22y25JFnpEJZt0h9I5MBEA2+BwcrojRb7GrfRR/CVFur7ygloBOQIdLr1M3hHIc5DhAiSgnuCxww5ogzLYygAWPtraiO8WGIESUcPh8iH9aICJr3cK9iMyzyjpjQHwAUo0uB0hXnFZmC9INzTKoeLAYG7OTpk3b6zGnVYumG8A4FeMbrlbHknHBdsBwiIhobk+FAPyLfBZRrEbwKPpZVWKT8oh0/dtyOHjlqg/2eceQn45Nhx4M0qLOjy6mgl/KWKSpoSIiv/7xKL25AHHleVQGhS0F1dTJk3I9a1tJpS6WLbXBi3K4MENFektHas2eX5BFdC/UyfBuMteUM4SBTcyaLFdnIM+fPS3dEkICMOsYEvZXWM3P2+OJ1PhudwE9YGSnZyclMuBycWXBRegLKZoy6ZzWYPuhDUtAnwjhNTdjk+KhdvHBe9oYzRCn00sXLMrY4CHCy83cYXTLFuLoCtXJG6flfzguM6ecfPVYuxz06XgAccn67ujrl3HvHyadaL7ABRcUl0pkEIGQtABSy/uh0ulAuXb6UAE47E3S9Z8Og56LPP13kxF3Mt3/74NsCMAIeZq/PnjkjNkKeDU59+B7IvnHOVWMnaytPx4GWMuj/5Bt3FFACKGUEIl1SLEMFCxXIvv7Ba/LWKyrL1N5DCxmDUjBu9G8y5xcKPg4QRptDQ191IL0BkwXgg2jCWdqcbYnxgPV1tfIyIJTx3kJv/SGqUv15eUmIV7waBKmzy4WZxSeynBgl8ndmILHnpNNaXE/pg3yGFW3C684D/fr8oHCkh7S0qNRSyxg0XxT6P/VTy4M/6oaeiUkS0pKM2r/4fPfYncPYlbATy6AsAu0a6R3WBUHm96CJAYj0buyxqwOX7cy500rP+Uz59U41m4fByjmOaRlynns8SCevAFBy5uQZu3T2spjKuDdQqYChoMMnNYdAU1vS8+gB8dxXtc3g/DC1NsUkNgfmQFICiQVZGkocd911p4YE7N23R6kpRvtRXyMEBGSVTmWU+mE9IlXplIReT6YWSF0vCF24T15XDQ9AGEQ6CGwyGAfDjyyRHufQsCbIEAqQz1AbZMKZDoBsbHjMI5Ayz0KwV5HewutHkfoUJgcSqhMzf3F0XQAAIABJREFUGO/osS0p10hf1aY0yzulg45Rp+zE/SIDKsEs5gUY4vcq7YCFqKhwFLk8dqelVGtYMi4VQ488EuGB3eBZuA8AP+cunFUZAyUffa6cQTAr7BlOBCUvZJ7/X7h4Qety7vw5/Z9U98UzV+3UidOSPfU9039eViblEdwMyNNK21VidNROVpZVJoySGueLDAEOy/4b9wspjIJvamnyjgQmvQk4y9l1vA3tqDWVNVZd6TzdXJO9Rf5xmvmOsgPnMZDgyAYRECNdyQqgQDkvKGPOiCOJW1fGEpOdoPSAk8u/xYiVwqh7Cy3EPmSCgtUNtDCR6eTEpBxHlOAKCph/x+FOShBCrSdtP2UVHohg2KX4i/x3vEfUrBXlGvUcbbepJRQslJ+A1ko1Xhg9k6Uu3dku7gxKVBj8CxfPqy8aUG5HJx0VZRrIgW5h/yD3QjaQH9aIe8CxARj82YkTwnu0tbaqZEeNGoY+Zk6AZXAAbqVKFuhMlVBJxVI+1RRAl/sA4CGvjOccGBu2hmavP4MzYVIkgRR7iNMGbgK9ylpEhg8HjPMKqJC2vWy2XLJPlkLtiOog8PPvxs2523Fquc9g5URRnfjshPQ/AQt6kfMemUyi8ZAZzjy6CxkL8JzKuOPjNjE2IfkdGhxyxlA4NbTHRLSeCcZhQC/i6Mq5TSCk87k5tWFic1gz5DBKKpTqkEPONGvHmuCER4An/osMyPOcggj+FupWyhZQazP8iTkkDB4CREypmuBPAY8YMFMy1jgdBHGcXwe/ztq5s+fto48+FjcE7cE49OApkDtKcuJhEAV13UrGTTL+wB3b4XaR9wEoQFFwfsFm5qaNh123vluEDzfs32vNLZ4SA22OBzI6OmHr1mw0W3aiBeX4Ex5pDrCEdIYpUc6/zE+vT0y6h1xUZNeuXLbKCpB+FVIS0aDPxsWUsuBUD9ICNkSHd2Tcrly8pgMbKdkAGEXvY/SSB7EIghkgGaLT6tJKK1KEKnu3stGJPOjQUQrgMznQsDbFAReSManLRMojUKxR10CZ8tkIHPU7lCbPgeEm8r3p9httasbrSmpZSBdZI8C11hYJAQeqtMz7jFGk1Ot97UdtZmpWJYfK8iplCPBE8fRAlZMZwZA+//wLGj3JOFl+76keVyC5hTkrStH3uSCjxTNS2kDoIK3ZunWL7dqzS6lsakhQEgKWDBT0mVNnraW+ZYVa0hUHlL1ep+ee44Cq5jM1pcONnEhplZZaBsRyzlOmjup2FC/vZT2iZVDOxhhDgwb0U1kHejzLykVww4ENelpkDAWPQuB1oh5vqXFeAtUQQYbirc8z8Sil9jGVWfhOAH9oQRD+eg26YponY/QhuAcyOCJ08HGKUTfmXvk/cobiZa/4P0QnALX4yf9Jc17uu2iNzbTTtAiwg4OIHAK0rERBJ4xhDJog44BjF5kieNTzs2ZHD9Oj7TVLEOYAB/k36x/TraI7g9dYX2SSdq+aukphYFBoAP3ox49IKrJN3GuAPLkOz8M1yBCkkugvsgucW2Re8qV5Ds76xf7z5RgXHDrSrFMCz/JanBHeF0496ynwUjLwKMBFASAVcn1yKmntycvBiJ5lIhsiPbI3cmg1j5rx4spFraQonYClVCxtil5x1ioc5IcDzXwJ9t/Phnu/cu5wahYLli5kBDpjfdChA0P9GgLCCEzOcteaTrvti7fart3Xq03y00+PqV5d31gv+tZ169eutDXyGewXBh5MydDwkF3BaQYsW5LxLEZdnc4GumR0aMyyxVX29ptvKzNEpgtjLB0kr4VSWLkMMnobg+9r73wHxSVpu/Oeu2xtzzqBFFlvrsv5CuCWePMTulv2z5HgzpxGJZ6gqLHOS6DIAMbKHUDnxuffkXWS45QAhtGd7D/1br74HM469xcthyLISQhTAikeNXkPUgo2OT4lh0YdBULwL8vAsc+cd4yhSj6abJekpRPWO7LQ7DVZuXDE4/rx/3je0GuBjXFnpYQxBpJRsQ8O4siVin9/797dtq5nrdD9V65eUtYLZ7CltVnGnvdpoFWiWxxvsuRD0SYmlU0hy9DdvVZ6u/8aCHvvrGBdGOWM/s2ks+pHZ/2lv/7+g/sKeHVOVrIgY45njhDyrfprBWAViEb6lSKmhYU6IqCa/AIK0xG2UT8L0BWKgAWJFG8o60h5aKDAtFNU8j6MOZE0B9hTCt5wH3VhNjUUh1Jki8s6sFwn6sf8PmpXq9uDwtDGRsngLqdsemyKmRBS1iEkbsydHQ0FrsObdABw8Dn0bIC8aFEget9ppFp1+BMyBwRc0czMjIx29MvL6ys269283tb2rLWuNV2K+CgXkPKibYh7QAgwqCh6BI9/492pNldabk0NraoBc7N4d9EWB/KS/SAFxCxvvD0MGffMAeWg4EgtQ6+bJr3WYXv27tVwl5a2FvWs07pItAFQEU4CHD72xGeUoCRNWQKIZaLPlvuK7EXsX0RHyngkqGM5VfllGx4Y1lzjOLxKBya9v7x39f5H/T+MFfddnEqpS4CUXMgZQs9a+OheJwqKtCpKnm9FwAWz3Ny8DhX7offQJSGe+kXV6HOLeSfsKS83erHZ+9XP420knsWJPQ8ZRF69Vc+jSn6Pg4NB55tzVlNfpchfoCyUfAt892Vy3FDEOFf8m1YbFDHG3tOZxVJmDbWtNjXhskWvMeuII8znPvvssyvZsTgL3Af3R7TEjOUdO7Z6J8OGDXIkRQQEZ3zOe95RVrv37FFkBNUt12c9yLahkIkwQCt7ZwmoaFKi3n4U+8W/AyzokZ9PvhsaHJEM+DQvN5SROoyaeDgkUZeMLAzPIOdn2UcHY6SJ2AANabgRPbw46hhxnDrkTd9QEycF2QTXEvIm7AOgoxLaH0u11+w5zysDbwVFY9wL+4XesUVm/npWL8e0xbFR4TMo6QgPMDUh8DCEUKRkmZSF0YXLA+AlUWGALHEgIruHDMrpGx9TIBEKG473cBanIIOaXbL8fF6ZjU8/PW4nTjpoEvlAT3irq5PwcPaRrx07d4gxc/vOHTaXn7eJKe+xjmiYqJRomeuw3xj40NnoVr44LzjSCzM41Z8jun1fnP459D9rxXORXYqWU9YTnBATKzmnsaar9bej+Z2HPwK01ZlPXgfsx9pTX1bEXORBRZQZZqZnE5LLlIYV8R7pIRxusjLGqG4nZeF6fF6UiLjvsF+rz3zIqBwc+P+l112nEuzi4DNfhIicyWk45wymQpc7UVa5Stc+16J/pW1VJYJkKBjpdErS6DFGBXMfAeyLbipk+dAnRzUel3VVRnrf7uYCSh8Se1DpAAHwLLFH1NO9j5Z0eIk1tzTJeyR9JKGdmbWf/fwXAjNhPHjQ2MQwyAiGvKeExjQUqw5EutTqaxq0KeHBKxWS1LNjI9l8bnZ1dCdvj/m6NfQQeg9j8ElHlkCpM8g/5j11EzVFAUYgbEkVyaAzhJaDHJG7BDIZQoIB5t8YVxmSMk+vE7kjcMVAUhJFFOn1UGDcMxvGoeJ5QxDCULH5I2NDtq53nXpBe3p7E65z569nc5tawCd4LzDKgFGKHE5qOXhtazrX6mCQksFwIIzspwB3yRQz9gd2MDy/1xOWM9K/f+9XfsXWdzvYJxQxxgkwHEYGI64UUSKkRO/XrvVpqtsnhw7Ji6yrgYfdI99wlmIPeT36eqPGxufEfkIMVLScVumEtQmnIAw/r8VUtlAo0V4orAD9u0U4YihYZ2sjZe8HEXKdOaVDo69fPNeKFr0XWdkVEXy4M+fUm27EJQvUI+kASaiAyyuJwugG8Zqr/x1pepfZaEVT+SlhfeNZogVLQKhknCopeFp/AB8RiZOuRVkH1qOy2tPYcwtzMgCA9CjBXGJwQ9LuBPr5zMnzor6kXYdrolQiE8JnsQdMSqMUQ081fP/UgHmd88QAGNY9nGn+jdPB+UL+OL+0CL74IpPWBiTz4aCo9bMoZdlST62G/EfpiXOHTESalLVADvgWSCq3bNWVdYwUWdl77j9Y5jzN60CywIhEz74bNQhFYBkjvUtwQZZwXnpBadbFZdWKKQGiwNW7niDAdW0BCT27pwwj5cJkz+XA4bRD8JEYdJwp7hvDy/OWZkptdmpGn7cCCGS0sNYjrTNLCzClEs4zJF3oWM26TpyyuVn0kk9wQ64kw9VVKrMpzV+WtVOnT0vW0L1X+/rkNKhE1dhimaKMtTRBnFWp/cGpw7kDw8OgGmr+tAmSTsdJCacLGSLlXpQpVhYoqGqjj5+SEPMKIghRKSrp4mBPuU8yo7VVEJu43o9gizOiYCdNG+z0ikHm35wN7l0AyEWz4lSJTU06MVj07seZQf65JvfN/oeM8dPJX6ATd8ImOY+Jox5Rr8Bxg0Oun3H+kCUgkAmxj1L7U5MqoQSILfRT2ClhTZJnD6cTuWa/w2ElyOWZaQVGZ0BExdAX9EIj4Nrt22zndTsE5uazwXRBac568Huegy9kO7piWHcMubMVTimwwkkF00GbrWedCpbPLWmiHvutoV2nT71c4GBys1pUtW75xC9CmLbWNm2YOM8LXqv2KHBK0QJC9uFHH4jdh99phGMyNhDDEsxKbDCKjYWLKI1UfToFF7oTwHhN2o0DD8kDKiJM2HICdML78Bx5yJrqKhHD8JrTiXpaib+NnvHYAH6GYVAQXkhZttjT5nje4R37dDePFoJTOepBUvBJvVlOBYMVEmGOCD/S/wLuJYY8PFeeMzIVgAzp6SatznVxpgBfkFZTb3tJxk6dOZ30TIMWr9YIRSFHZ6bt0sVLtrwEiKpiJTXFNfg994JQwL4X5RBeI7NCaksljqVlKy+pUOo+WvagY+SzdYBKAU6ldOC5Dn3XGB7Whvo2XuHBt95McBHjK/XSaKlivzgYsV6rjTLyoH0vqhAxUChsRULJ2odDF6m72J+oDTN4YU1Xm+qE/B3zoN2J815r92SnpNCxv+yFZ488m5EH7MheJ/XuSOtRN9Vnw3ZWV/t3U66JUYpsEYpR+YokMxHO62ovnnvjejy/osBkXTA29NFyTqD75BwSldOqh5JgnQGcEsn7cIo5O3n6lAxKawtGt0jZMUooRFWsITV70qaR2UDeOBP8Xm1sRRAveRqU+j/1x8B/8FqcIYw9+8s+C0ewvCwULsA/eo2jLko7KZFmZAC4fkQ5cn4S9G1EbDKECWkO2JfONgCiSbkjqVOyv3HffGYo4IiiArPCUI/aukqrKM+qPdbrjyjanJQ7602dl/1m/zHqRPFQlmr/8/CykwYGcOVgMtaCNGxE6HML856tS/A0nO2QTzI8MPAR+YWTgtMbhhOsDX37/CQoQKfKSJeWipEPh666EqM0baMJSxjXYZoajhQpebIFUEfzd8gJTgdnv7mlxTrbO1SyOHr4iHQuMhbyR9kExc9ZwFjzerCAEvmBR+JaLa1MenOQLNcgdRwlFv4GHYJDRykHB4+9UM90MmSIvyNTttrohh6M9wbSO+Qs3otBX1ygu8czaDwjuipY+jgncXZiz9FbUdYhbe2lt3lhdRS9J3gHInaNOpYT4rqA9+mMK53tBp6Mazjs0kmJsx6/D521OhiLEpLKWJqz4deVbs96u6swNHki9hmVUSirgRUBYAfAktZPeB/CoeB2cb4AhePY0AfPdRnhTKmV+yBzGyOdscHIOkO1VLpMspqpnz79F+Jyx9tiMdR+1AhEP22zYkQaE3iFVAYbTqSnOk95uQMmZsat7xqkLhDjVyoCQQBIr6BAg/6RjZHXm9TwFNEVlVh+oWAjQ0x7ckrF6KcMoWFzUTLeo+pDNsJj10hNAHVzToATkb3q3Qm7WtQ8InpYbWA59GVw8WLQk5oPnxHGF2POIIQQKp3qIq+/cV02jXag1QYnovwQ6tUp/ohila5K0PPZcmdfolZHKgalTvTPIPtWzS1P+t3HxwS8wIHCIKMcmNnN+DwOqAsjAyia9G9Ac0TxIG5xzFwgfVrZStoyt2SFXJGIWYLHnqhC0RMgMZUKmFnvlKpRA5uadrAZnijpO5Q+KOKYexz9x+GNB0Am0umRuei70m9lJdWWKjjITK1tiQMXDh1OIl+8HgphhUo1z5hXiDI8kvO6vQNGwgjwf9LxPvHPOyxIybLPoh8GRJRE5GEwpNQTWSVa51orDt6qaIS9Bh2OUV/t1MVzhpOq9UyMeJSjZNhF6eiKjIicCBrDTURIzZz57ErRVVZoHwHpjagmnfPsULpYqVxRSE7BtHZJ9xHTnkSVmXAjhLIK+dQ9FpdYZ1unTU8xrY+e+0opE+dI8OwK5wiDgAMNXzsKlNGzyOzPfvZT1QYpxcS55joBiFWdNBlBzOcGaI31ROcwore6osHSxV6+imuspLThj0+GofBa1GbjnEMH3dAIyDKtyIv3qleZ1Guxt/lQllsx6JxZZWd87xVRFtHh4vPjkb9gDCRjJ3lQx8Oi+qRj7VYDp4pTnkGIkgv17s8ddiam5UTYpIi7yAGb7D296U30elejbxusprZWrw8MDuizMN7re3qkW9lzOSdEpfA/1NVpbyg1XL4MWdWYd31UeWqWb7WgMpxnkXKDt1EBsBKtbMJZPj/HUCcHu/FMrGsELiHDf/u3f6vMDyUijMjzzz+vbA9rRQ8/qWbkkDPD2oVui8wK+hvHkOuLKCkBxakss1yk819YdpDa6gxP6M8gZAo9zvUjkxfrruAsad1CB/JvATdpa01olYM91INTx8+gywVGTa4ZGaT4rHAwOLufBxFeWlKWF8yQgUlyQLQwHmpZ8+yESnZi3iuobMl7OJuMPpZznS62y31XE4yOl9JYU26NDHh0cxHk0fuPQedego1PGBkm6ZE1WvZBVKk//tNvicudublbt2yxDT0bhCR97dVX7Zev/1IAG8AvgAo4BF0dXbZ//wFFgSDhd+7ZYRNTjoKUkkkQhCwUNx/gmEifRcpNkVsmqxr8sSPH5fnjDa6uPUcvJ5vPtdWKMjws4SAtiLcTLE08Qyz6yoFPancsbqSBIpJQhJXLWwmzfiMFmDAWacckJU4JGmkXPUMyoIRfcw0QvmHcwymIejoCocNb6cQjocxXv99T0d4yRpaAcgY1U6V7MyiCtKZqEXmj9FkLlAFKlLXuuwYtaZ0MLrU4DDopPFomOPAYZNZIrVHlWfX4Q/uKYm6ub7X77vqq1VTW6f+wTf386Z/b0WPHtN4xt53MAN0NkHaISbCI69WqdxkcAPfqytTBUygchCuMaqSiowyD4DNs4+jhYzY1Mac+5jiogVDnvTwrESfXQXgDHRtZjtLSjI2OkVILFKvDl72Gyn3iUJK283SgR1aWgOQAA+b4D0ipv1PmQfkGJiMMutJuiRyFjHI9WpI4tBEZ8b6QNwH/Vg1qidRglJ+I0GenPWUr5KuQvEWKyim/dHZ1KCqn9MHe4VwiS3j1KHHteQ0DMJzbms9lH3G8WSPOB/eDc+0jQZnQ1CMEOwqFUsfBN96xl154RelZ/oa946wQ4dF6RSof483fceYxynxxHxhz2tmoBcbZ5/PiLLLP4YzzfAAEGf7BnrJ29JkXGyM2PwfURpYuqDQpDUW6lc8NRS/qy5kpoyTKOSFbAX+0O/NE7GlhPDxQ8ZS7HDBogpNefwxZcdr5CsJhVLkmyaLwLA1NgEm9JoxiXknPU1JhPkIGACRtUF6SQ3ZUzkvTJQHupMJGRnHGyWB59M41xuHWn5iw8tK0pZJhJh2dnQLDcg2VAJcWtQecd2FwaAGtKNfgFs90Ltr4BPOxPcjAmSFbg5JniAuzFPhM2km3bd2hyWAAZUmlQ9XKlLoskV1Su2eP77zzzoQC1gM3wLsEae4k+D6HYQZNnyl1bo7IWoR+jwDuueeeSwZZDXt0nDjezqg3aE319Ho7mI7XkH9kJoLGkIdwmOP6Lgdm5QlLpM6csryOaWJvyLzMM0ZY3AvOnunYB3+fZ0vgMXCHXBF7ksXjZzhpEXxFKY3/++elZdDrNUilWp+LDieAINiFix/nHN2OTBGAYVu5LhlkJhtet2eXHIvIgHNfRPI4CbNz3s5I9E4JnOxqTW211irA5mScoOCO0nLq0Sf+sEBksKG3VwcCIXj2F8/ap8c/FXoZAaFWVJEt108El4Z3cXWnlm33/p3qVSVdgAFnIyLSijRF1KzDiyFyEFfyUsHaWzuU+uV3AUaIQ8MBfPrpp6WgnAXIU/KkfjztP6NDi+HxmrEfuIiK+XcAdMLIh8KRtw2AjilxSQomDDGfwzf3hKLmevw9AkmKJtL68kLN01W8RxuakImEgKg9KEnlRLpVQpX0Bgu4lRD3C1ixmBOqFdAZQsFhISLDw/Of3vNNum7tunXy5qI3H8VHBH7p8kU5BkR7tM2g+JeWoSeEaGFKChgQXFtLpy1MLdtHHxyyl158yY4eO+pgOdjKktIIh9ezIl6Soe546223qe2OFjcAfWQT2PvVaVfW5nMjWpAQsu+sk4bMCEy1rOEgOIvh/GB8KN8EyEOGIyFsiboVij1qjfAT+H452MX32Uk1gryI/7vCo1bq0bKAUUK/5qVQV3+FAtf+UnpK+spDoUV6i/fBpghQMfAZsbdR74vIPBREGKSIKqbGfRiD7m95yWYxVERxzEEGxwDwD0wL86PXdMrQR0aooanBJqfGhHMgqiY9jVKGuxyFEd0hsS68xr5zLxjwN177pX3wzidCawcGhfdGipSzzHupzcKzj0MXoDtqwdxboZj1drAjzxBp9gDJ8tMNnDvVkTLluuiQ4pJyO3filKJ/9p4vZC9q+hiTOItcQxz2tbV+NsmuLHlaFmAdrzEwBUcO2eNsAdgEdJtLOMC9famQrDljDACfxZhiP8OR6lXmkvVPgJrhkIdxwRGYnWEoFLS/lAirV1raxEoGicvSovj+4e2Ov9OIVIwIWZtlyIMcne8ysKyuGmWTSkuVtSFCJpBQtiMLm6NPI4Qp7+yFE9a7Yb3t3rVHjj14GbBNPAOtfuvW9iiDxxn4+OND9sLzLyrC5vNo+wND0tHWLgPhaV1nNmRN4dsnU8Dza3hRZ+eKo6vzmpu32oZa6Qw5SwnK3fkkvHWN60XWZnW2klo/093On72o/nDOBX+HfEU9neuGXlntMMq51pnHMJfKBoSt4T9e/uCe3FlXn7ucCS/n6r28jlOZ9fHK3DvPHCyfkYXlvaHfuW6k17kODJ8Ai3OaBuegOi8vpkXURRusnFsyQkk3VJT7lG1azNnk7JRkIfQtARwTBwFQMloaoKUzWzrPAMRqyAEON5PjOM+rgYupY6eeLoho5fJle+fg2/b662+IdhDKQGrMEDjA3lVfUydDDmuZM9lkbWxixKYXJs2KmFpT4exxSWM9CoIPi/RTbC4bsdLeRq9nPq9FVFTHeDkJohPHINQ+RcfJBXhoBJVUsigch+ktzkkgMGYoHiIRFp7PRTB58IhUeD1IVhA0DLoPZXdHIIxxKGdtWhKRRnoH4x8pFzadz12dYo0aTHis3G+kk1XGmJ1dmUyEFy+jQEpOTkGxJv+QclO0D1c+IBvQ/gtzitYQEm8NmRX4hro236wvrxOh0yJTUVGm9A3c+BhxOAUwyrS8QWOKwPz140/axbPX7O0337PBwRFrb/ORjQg39WiiuOAmVhoVI8wgn6lpKVM8z527HdQVnOuRTWGvuG8UcHi6Sl0m3rxS6pWV1tjcbPPTDmyJw6ZUaFJr5DV+x94C/MCRY81YZw4RkQitHkSODi5xamH2fKDf6VRZX/9248zfyXlbJus0t6JQV+9rZAyok4YiDnlYMeylJVoHjHo4mxF9x3t4PTI3yIIMeVKTRe4ymjvtKHd63DHoGG/KJPR8c4gx6LyOAsX1QOFhrHHyCrYoMA7Glj3gC+5sarBEYawV54tIF4eKjBsOE8DGqYkF62ztsOnJmZXBFiv19crKv4M3ieiE/cRpYH3JABWVFIlil/3mPVEq4xlx7CNlGg475w65iPKZ1iA5B6xdZF84p+wp55n1Y98jssHZAwDEXjO4BGPupEW1MtTqQ8YxiNaiRW9lYp35DH5SR8dhWqB1M+1c7CEfnzuGpOw/j95XY2e4F7YRPxLDQRpffdJJzz+ATFLlROgzzKJPWkXZA4Kkyupqm5masv+/qzONrfO87vyhSIqbuFMiRS0UtUu2ZC1etFhybNexnRgee+wUQTwBZpL5lCAf0pkAGQMDBEUwaDr9ksmkTZ1kmnYGWTqtk9huJ67XOLEly5It2bIlcRfFTRL3nSIpDn7/5/1fMb0AQfLe977vs5znrP9zTkHQ8zp1iuT5WOaccQQHFrmFCJ4i1oEGWih+8Nmt2zfHyuK82H37zti1a7eez3mg0h6eKQQ5tH6560q89dbv4ne/+70qpoF053zjoaypqFTqp7ErFpb2qrFvrJnd7g5N4CGFX9U11IkXcfZ4j3lwVhm/wipZ1gO/efG+eTtnDK9vEQpP1rIaBQ7+jkyCnixoTbt8zrPgTSUltC8FLZ66nQkjlWVngF0gOi8sCWdQ3elSLQqUPvYy8ZBkAPI3Z8W8xyEgW+xWSm0YyFghXHGTam54JEuX9fJYVLEZlDCeM0HVzJupmiaKH8qeePiN2SgqK47h0dGc0YDAHh8flUJCZhmpjhhiPG/z5qbYtXtnriQx5w4vKfOCJ0hGnfvk+SUYJRoTeZykYlCGtL2tPc68934UF5UKSFJTVaPezzBhmCSuq9HxkdiwqTGmZiZyXZysxXLAYCpGXmOVGXXOg1PMhThKakrvQ86ispiOxVgYsBjuNe2YBnl6FeXUNk6gGiqzwQBc+hGmh3vJxIqG6ZKivOeUBrWpoy3k5GQuH1wbncXiudYWNQL9FiAqKRnLN/1fx3fsnrX2x+eMj2dhLRIPT7W6xwR2gakDhkvAHCp8rYjxyQnFVDjI5CC71SwC3sIETX7z5mbV2N/U3JTS3FaAVE5lTCEMEOrugeE4AAAgAElEQVQcOlw35MrS1Ka/ZyjKShIyHEZ56eJFHTg6uMEMiJcydmnfExOpSUTW4xgPArXsUULYr4QyTz2QXWiEfWYtWV8+h+Hba8HcqDSH69AWnNfLMTkYgS1ix/n4DMYZ+cUxNjgoywMLlWdTJpUmMPztFrey0IHgZUVfYHw5pn3zpqoJGk0vRSRDtsriXBaPxzthoS/mj3u9qFCHynSgCzKLnmtQcjlsKJdiJnQ5y+q+o1DCVGFqvh+0xf3UJ2BsRN4UWtdeu35VzBwFa3R8THtIaVqaqBBqYf+Zr8NUjAEBwH0VUquq0v4iCJ2RQmGa1//lt9FysU3fE3inrk6KOHuUmqUkpZpxc5ad8qhwStxUkRSqaTmkhqDnu+wVz7brVKVyM+yI3a4oBChU5Oout+BzcewMFAX92dtGw6DLnZ1STBYWbsbo2ES0d3RFV2enGDp0i8EBD0FRQPkEGKcuZqWlYtpU4bp+7VoqtXsTSzp52dhDeVYyb468bJn3kHUAPc2cjM/hnNKsSF6UTCmHLlkvaA43KzFxXK+pK2MqQsR9oaSxkZHY0FgvrJI8A5yxqcmURrW0JGAkvALMCuuOxU8NiDvvukvgqYrKsiirLFZ1v1RYqVTnAL4CII45d3ZcVs4y4FD2Bq/FiXdOqvkJNQR2bt0uL6NBxA6XsH7GTjhGawwBtOS+97T4JbfawEnozmhtC3/es+eDe1gx1rrRhrkiYXhspbI+9upy1qE7FLrUdje1sAUoePbsR1FfD1BwXrxaBckqKmWRuwAMwE/VjL+5qCI0eDBksC0kcCOhSHtkHSK0cmUl3fzdvN3eNjJWyfCoUEh1lfYVxZv1V1ovdS7gfarACbh4QfsAH2B9AT8uxM3o6evNerkbwAfOgpLAVM2bj507d8T+/XdIccblboWIugOT0xPCWXit837xj99eUrwwv1D9zLdu2abSc5RMpJ4w6VCnT50WolquDUpHFhSq1zkuv+4rndoQaztM1pvGxjIgHa5lTNJWrKzPImK/t4rK8BmExACZeAJ/JFedGSGMlvtRoejmEsCExDhcOrKguDhmJqgJ3ylmCkITi4T72aJOTe6pk1wlhmrAjcBSIN7R4AEtZe7xHLCLWN2yl930VjysyVl4MGZrfTzbwtExZwAz5Je7eAluIVxurA2FD2A6uNiI1aKpgYblPayynbt2apMpSYryRFMSqriBVMV9z5xg/PxNu1isdASX17ahvjHW1m8IfvNey6VLQjDDPOjsdfb9s0p1oy4/ZQclXDPlR24t3FTFCPtU8lIuygwcwvxYE9bZL6+RLaHU4x4vyIpcZSlfs1w58OHmPqYtp6hFXoEsEdyTCMi+vn7Vu0dJfeWVV2J4aESNYLBYbuW0Zgw4vyBGR4bV2chCzoeWGCx/0/hGY5JFdqvRiQ6/oPMUpbkVdjFzsEfHDI4zZrek6R/6mslcnWQ5pLMzr8OvXvGDgxLqCAWKkVCp7/CRI1LaWFeQs6pI1tioOCeWt3AdWTYJawTdYvFYybBSxfvrGzdE26WOGBke0zVnzpyR6xu6QfFDCNuS8bo4ZMD3WU/AnI7f+exyrVG/PnNcz8t0nyzxgqgoJ2c9tb61Rce1AiZSSQ2PRYY8drEp9oFnVlNqOa84ensux5nTZ9TUgjbNuJpBnjN2qii6qhZhGGgElzR0LTezQGEJKOU4uoW6vIIUD1HaU7LezOyTm5/QWGqv6XBTajKV4uhpH+fkBAT0xjXUfVf8k85w9LKfJIy1KPoVWPTqgCx7FCwUdxT8Q4cPK92NPV/TAHq9QWMBlDo6SRhtXOsKDyRenqxkBOCweCnKBYC4po1NshBTeKZbGQ6v/+ZVlZZNnoPSrMBRqe7nvTMfZ0wGq+asWRXCqtXc3KRGDYaKinJAO4c77ZJOoUH6TqyI2ppK0bA9uVYerOAlnFQKf/Ke6QgB39d/Nc68/2G0tLSJfhHceB64F4ZnTXWNKgVyTGk1Cn6ArATWg34ioOT5EMNieThgeVjMY5dCl8XXc4Idi1h9AFKoyR4W18QgdEo4kqwVSmk7ZETYhP2bI3vo6oCyDeD3qSNnl3ASR44cjgMH9mtP4OtgqJANKDOu6kj6W119rRQqns37ec/98D8tUSGKEqGU0kSAEV/EjQUBkRLV2d6hdp1UIEMz+vjjT3QoWIiKDIhl7cqxDrsXbQkxAR5qYFPSugak4QJu4rMc2CDLO4fJ2hW2XDu6dfjLVHqvuoamGfU5DY+D73rCLAD/QwBo9Qh2GBfvUWFnempWsSdqHkPALArPJRUAxkixfJi5GTRo/6RMpNKGPuQmguSK+8MfM1MrPVwrFzapYxBEVoUqxeDRzKaVq4jr3T3giaNgeRM358AAkNqyuTnWrdsQvX1dAhVi7cOIOViMgbQ+5g9oCDcp7T/Pnj2nQ46G39y8WRYOWjuEQ51r0mDw0rDXLZdapPG++OsX5enAnUkoxu50xlFMx7TMXW7PCvOQMCwpkdcEpYz1xoICYOW4Kgx9ie4wWdqXwCtZgR67XmEi0IbmnPUG5jnMU96N2dmoUNMSMiSq1JHKMVQUGxgbvZVPnXpPTCv1TK5X/J7DTXgJy8teAKXGzSYhBdgEC821z3HV8b73V5XjKEyhRjgphmxXvbV416C3omvvlP5XuCm1HUaJo94A7jPlwy8CeBqLo8eOqmIfQBnOW/3a1HucMAt9znG9Om+bObAXWOKsPS1E33rrLSlx/O8+Ama+IMAbG9bLcoSWoRsAa3jrUA4AsXEG2DPmx9qxB8aKoGkiIBCY9qw4PMHzuNZV/ZZXDLPAn52djuIiyuQm5Q+6stC3xWEmjrLO863s8zl1AVCIaeNZVlYu4FN7a5twQCgmNDkpLSmNfOp4F67MeV4IHZKvjgVNMyLmY8wL8/A+y0NHO+MMxY5k9nWMU4qeMA4pnCMldzG5+yWE8vNj3fpGZSug+LictfA4ijnPx/zctNq3UhmOvWNttu3YLowKaWsApvCSwTfBSPT192dVBAHjLoo/QCvQOucCa44mWewfgp89R9ln/mL4eXny5iD4piemo6ezJwqiQAowvBEjyMYTdGlr294x9sDucdJawe+AIUnnL9Xt5wyx785BX+59SzgWcEGEPygERIpi8nAtT0lzPjjPcp9zZ+dwrZTWsjKlbrW0tsXH58+rI9uVy1dkhMo7RA+AUkJHFKiaVcc6t6JVFgRgtGQ8/wFOYnnY1DTp/fZvK/d0S7SsgyapMonglXJYWiJvmhSYEio03tRZJZSSPDEJZI2Ax7sKANFKK21bmTchlITQTxiAVMY2hY4pLRv5Ebtu26ksI0DNeS/86jtLuKJh6pThw80qy5Wctw0b9T+EIuFeXBqDw8MSjrguhgeH4sc//JEsODMwXHYsdgImpNigF4j7pjrtldp03MEwMbkZszalXOva2I6pOfa6HCUpK29FxNXrqdgFC8Gz0eh4BgzA8TwzIQiGF/F3Dvwrr7wWN+bABaQ0Fu7J4nM/YqfOaeQgo6HLVbaQ3MdqgAFYJmsRaMsyFx/NzFLmZWZvy5T/ReTFRSo4kafDvyKlN6iMKI6YBNQ6dt8xWeNY4dRZpuvU6EQCBeKuwsLENY/V7vQlOg8R82IN2OgjR47Eu+++q5gqDQ/4TM1CiKmPjcili2squVrLVX0PRq1KWzeXhApXVb/pWTFLDj7MH4FqRc0Wixm6LRkYAoTJXsDU7XpOVhGNWGrkVTDK1QKdz7Xe2bpDF/wYXMfaEJ/csm2zmohQhAFBzRqwzrgcwXmgePJCqFEt7/e/+320taXmJtLmaa6QdaeCccuKzqrOqXf4zGxOoUOZk5ZumkYzLymSUF+uyXPv5Zas4m1Z5UO7k1N9+aEoryjT4U514lO3p71798TBu5JFhvudlo3krSKoSaMihxjQIwUl6mpWi0lYyXStBdaKv/FScC4Q/JwNzp2L25SVkjK1RkVZmFfunJeUaJ8QAJw5FGC8XIzZAhbBikePnvQgye39sDuQzx3e4l5OS3Vdee7L2afBhgW6LX3OPy/uCS/hu+6wxflkHgglCnXQ0pWwU5rLap19FHCK7mChvvTiS+JTKS47KGUNusCCoz3x5NSMAGviURkgjjMutzAIYxoBOVUqKxms7leqU1AgwJOUcpeHlbctxdf5TSltrGw1u7qZQFV4XQC/sdfTUxOqM0Dmwd477tCeA3LEuuO89Pb3CdfCy2lRTn9j3+HdeO3Yf/aZjmmvvfaa6O/48eM6d2BoABCTj02KGSEazseamjUxNzUfm5u3RuQXxtRYaqRCqJIsFPacdbf1zNrCN3iuSlhXpXx0QoY8HwVCxZBmZnQPe72sIDAHlHkX+UJAVVag6FOmOTUcsdFjzAbrzJnm3gZem4aIk2/d0Zz1K19UMx5aDF+8cEk/vb39Kg++QvXmS2JVGWEXuqrliQ44CyvyOLu3QmmOp/sMM3fzHiutzMMYKcXUVYsilI2Chwai4RchBeoYsF8Li/M6w/ACmsGsXpMA5IePHtH6Qs9qsjQ3K3pPSHaA4xSAoj8DAMNqrROymrHcWJiL9RvXxccXzit7RMDKD079HzVnwbePVoWAElKdzVISf7m0RzaHtBq00cZ163XQcFVWllXE4LVBCUgTgJkxD3UM1JaNGY9dVIUFCdHKi+eyQEzIaRI8ByaBRuJNtxY/PTsVi3FDDREgIO7pOtQGox07dixuu+02aZreLLsLr169Hhc+aYtz5z6K9949JVcUljkExKHmeSgraOzyFHDoQfcvS3OQIM9QsFxjT4KtOLu3mYPd8fwtF//8jaiorozZ+dTMBQQ98W5cqnfs2xebmjdJ0NMsB6JTjH94SOkmFCApo943RYGwFBdT3jDWKdY117Kun3v6j2Wh/uxnP1OM7eDBOyW4ORzUHj738QdBLjzEBEOU5VNSJtc6Gi34Cdqe0meZ9o3EoqeyPHQOP2AbKUBZUQh+878I7saNnBuVudtdzjWKDU5MaG/Ya/420pc1XA5SlNWEezOr8a469pTAXFqI8clhdQFjrsQxEVxYJfv27ZfyUlODyxGXeDqYuFpB+WK5kjZHUZuh60NiUsy9BtrP2hey38pXzSpLCRCZVTGU4sZP4QrVxHb8lfetgFo58fj57SprzAfB3N3bFc2bm+Po0aNxx/47UjlYgIRgJ8bHEoL96kBcvHhBIRdSF5PgI91vSZUCySdn/nhDYLjUi8fi+u53vyvhR+oZHhrogz0jj9UFZIj0bd22TZ+5iQ2/2UNlj1RVy8oAP8H7HZ2dCssAop2bvaFOdYDMmL+9dE474pza9bo8rc/eFzw+9AVnzRyqYO2gA8fZGS+0YmXYBZDYK3pNFJcWqLQqyu6WLVtjXWOjvEzow1hjaxsao/vy5Tj3ATHXs+p1MDQ4qEIkQCIWbgJspRf2qhSOy854QkKn8sBZi4eUFpe51BNoqjjy8gFGpjxgwIuspwBN83Ni4oS5auqqxdSxtIjYoYA3rF2r0qB33nlQjF+V2jIvFvOfBp8yOqoUVviv8RdUmGOsic5Se2HOPAoBBtJPfvI3GgsIdTAKAGBp5cxn6ve9enWunTL1J2Yn5+PK5R4pcCjeeO4obEW82QBUcEl4ZrlGY5ueluDetm27QrHICPaZMTls4Vg837FAN0/IeWILae6VeL2Ea7a2fFdpnFm5ZLe2hm4c65e3qK4y7jq0NyprcK/XCjNAwxq6VPZ098blrp74l9+8qvS4vp5+VaTLy8tXSBnBDv8k7ZCQjz3J2vdlwNUEWk5ZScu9xJm9JmMMmQjBKYtpEVogHDknGgC1jsBHsUMB3bFze+zZc3us37Be+1BVWRczsylWrq6jra1SpFGyUUJQvGgyxXrDw2jQAl8Fm0OoY+D6QPyvv/mxzjMph3ntn7wggc6GJADGhModwjhw/Sk9jN7YmWaAVUmVI2l+YxNRsFQQdVXE8lKMjM1hUGgMCEgWw2kIdqs5xkTaQeHK0qwlYkpz8KazsEbOcg8vtIUmCzA1Mx5917piZTF1i1MeI99h02kywQQRFGiuBunY1Q0DmxifjjJysCdn4nJXV5x854Ss2LbWVllpKCNo+8RmZLkDgBPA6lY+rNwtmUveMZZb4Ktk8S130zlex6GkXnvv9YFo3tIsFxslOUGgYnFw34R4XVRFofaONs2hmaYuaxtUDIN0ia6ONo2VeUGLEAFCjN/UFqDd5ne+8+dq9ffEE0/KImPvYIDTc5MxPjsaeQVLck0hxCmVihAn9txzpUeZDWtWr4mqymp9TkyS9VRTFNDiC6l/Ne5ZLDkOMHsEHTgf2nFY5u4YLrSAZk8vbg6Z48usoQUDB8QhF77rLAQzFfZ/ReF8lJWneCupVQgvaIEDgcXOmqiHtHAYKYWQZyHAOSi//IcXoqenT+5ZGAdWGm5WxXDJu81aFMrizgS6DjwenLyI2cUbAsY53OCDbs+UPU620KEFPoNx7tt/Rxw9flhMILlsQb+SxpKqB9JpjfaLFKLAdQsDACjV09sjuqYfeVlRedyYTUUrDGZDcL388styw6LQouCk+Gq9rnMOK3XGafFJqiRCHoXAnjXm45QlhR8ytDLzyGWpFBTFT370twpfcA1jQgD7DLIPqe588mbZ22Klj65Ro8MoUql+ha0exuhrFV4YHMz1QsDSZiwopPmFEQcP7Yn1GxujUVXRClLKGR7GiiqB4wDEYUlDCNSeB+xLyt57p05FW3tnRF4hlZ+luDFuPFXsvzASAGNJKcwsMpR86MNu+fyClVFeVSuwEy9cx9TmUKGrG9D2olpNryjIk9EBoOlTnzouho4LFr5R39AYMzOph7vjo3hqANFh8QGygw9j3SndN1NuEj8qica1G5R5RDjt1y/8Ks6f/ygeeeSRePjhT0sBJJsFxQLlEI8IQp3wDWeAgl6zU/NBCWbmC0+y4uw0Rs4r+2ovKy55rHe8RSpcNJ/SAM3X+D7rqCI4lGbN0hZtef9BvYZ8+ElyiRs4K4t3WREhaNLhGoQWig8hBM757j1bYz7GYvbGpPgQdESbXZpVga8qzC+KyfGZaG3piPfPnI0Pz30UrS3t8tSASsTqXVNHW9xbITd7Be1x9bjM282P0vnOj2tDg+JpXDc2MSavI9gycGEYHJQl3n/gDnWrJJ4uvp1VKCSERn8E1pLvr1u3XjwLPgWGa3h4NOtUOar2qfB14vOsAdfhpfsv//Wb8rCixGMU5J058b+XOLxKQylC0x9TpTKS3onh4ePn84pyaqZHjE6mDjjEd8dHxmJmfDodmqzEJ8KUw8iPXdwwGGI6MBK71WD8Y2OTsaqsKgpXpsT45YATH2qnLdgCNONX7eTJ0ahZTUeqVNIVxoV7medCSEZc28XPNTAHDg7v0SN385btEiigmRnD+NhYnP/oo/jtm7+Nc2fPylXHoRZTymJpqch/cr+i4LgGuCyyDGCTNjwv1+fZYQgImlj1PffcE/sPHoh8CktkVdhYV7UszCoOCX8ndHipmC7jN9KfWOsYxUXy8gRmE+6hYGXcfvue2NS8OT5SLnePrDSI4IEHHlQ3LcCMrAuCAUBFTX11jIwNKz6OW50WuAhB4k/0G3e8lK5UWDysD81U5PIuJT6ZL60fgcm4TfAI+BMnTuTANqwNa+8c5+TGA5uAMEzFe3x4zFQcm7dFb0+OY2mzc1NRXlUcT//xvxUTQYF0q1LiwuwdHgVAUtALB5DPXbdaYKmCIqW30YP61Lvvitlj0VFvit7T0tDzkrsf16tcq1leu2p7q2kOIZPkZme/GJ8a7KC0rVqVWT/18dBDD8WdBw9q7VAmlugKVLCkwkyOUaLpwwxx01KzG8aO14YYO5kOWObQthTtiakoKiiNw4eORnVVlao64in7wQ9+oPj6U089JcuNKlPEOvEIqIZCUaEwGPS45pyz7jBtnkuxoYW4kYu7OyPDlrFDUmLwi0uRn1eg+hTsGRgVFGKu5Tn8Zk+MLTC+IOe6XCJ0lSxd1s4eOGjDTB16QUhzXjlTKHOEjMAHVNdUxNXBvlgNMCgrtsIZ4T4AvqBVAFAId4EIa+vwi8bc1KTWj2YXz/3wxwobDPQPxBytKRFGxam2NhgHxgVvkBGSpT1KsGeFTZYoW5pfoLUF7U8WCnuItQ4/PXzknjhw8EBUVVcqtFJQiJI/r4wF3N/sMevBetkDpdBHQ4NCSpe7u3XuAVb19iWFC8UNC626qjYGr41Ga0tb/OVffT86Otri6afZ833KUadWBc+qrqmSYuB6AZoboKyZG1FRVqnUZMaQ3LmpjCl/pzOTUrtQ4hmjzy+0wudXunvi7AdnpQzyOfdFOTSg2Z6Wf+29TB6QvJibJUU1AY0dXzdw0goeNIdLGm8eXiNb0CWlBVG9pjQmp0fVcQ0eOD4+qcqHNVW10bRxU5SVVgg0Da8ZHRmTUH/77XeE/B9WUxXSXROeyUrlcjyMQ6aWacu9SazNho1NqssPOBJkPbzw7kN3KwMFoY6ljpWOIMdYFo0vpT4EhEAo/ZwU7LKcwIY34DHnh3HTs4N+DXigUjbBUrz+2hvx/b/8XgyPXo8v/cf/kCv3ndff+/qSXRuyvFalA84L5GVEQYyND8mkp18xwgBBD3PGYiUWAbFDhGbEXhAm7MpT3FPow/JyufZx23V390QR/aiXkguWe6LhL+9ItnxBITbuATEnsM6wYszEcs0QfDBYJLvgAfk4Dkj83IUP0JCeeeYLKr6yZ8/+6OpqEyHu3r03RoavibhfeuklMSVcQxJ6GbNRzETAh9SFS2CqG3PS8LlOQnlhIe6682CqstXUpPGo7zb4grkbMTUzHQXEptVnd0o/EpSrysRYzNTUQjUDjVhxYl0Qvql1I8xzOhrXrovCouL455deip/+9Kdx6tQpMTKs/s8+9qgEA8VmyFGH4TDm2owRquAGWnpZYiwqqJNfIJCUhdK1q9cTViIrfYhgRMBw4Gy5sT64wzjwxkYwdvYc152rhDEP8jE50NAB+665Z0h5F+Fhnhxw7umCRQgpPAxYIHgznCaFxWDwHMKcUAPYAUJBHARcWYz185//vKx5CjNMT08qZOEDjav67bffjva2thTvUoxwWnFi0WJWBIJ5MkZAo4np0Q9gTlbVxqaNcp9jhctiRHlZXIqhwaFcy1CYGKDF/JXE2VL8EGYADbFWrBlCFgWumrKv+StyebkGHeJirKisVfolTPV7/+N/SpGrq6mLxrVr4777jkuJA3zY0Fiv5yBY6ARGNTpZ3oWrJFRABPPCEkTh5bnvnDiR1paa5FnqJsor516o7CyTAS8G18mjlVnXxhRw7lh31lDFhBYXxfzZbxRN5ZLPp7RF9oY1NRjWeBved9jABVCs2J5677T4Af8jpDEecA+jXCCk8TZBpyg3jz76qAQCZ5N9aVzfFIsLqW42HkX4m61RlHfc9lzH3GycIOTthkXAg57mc8JjqUHO5iig3wFFoBYWxMT5nSzPBYUv4CsWcMSz8Qz5PdaPa3kevFMA1yw+L+Uiq+3Ady58cin+6vs/ipZLrbIyG9c1xOOPfzY2NK2Pmpqq5OrPgHsC8VKSNJ/6+jwjpeFhEDAu9oiz7aJfPB/8DWvH+rN3fG4l265vFW/K6ihwPtln1pJz5PAq54j7A+pjPqalVIyFUFroc2ieynj+Hi1dEeTJ+5EMLtYJGuBa3NB4q868fzo+Pv+J5Acu6atXh2PXrm3x0IMPyZC57bbbM56f0vNmplM76xMn346Pz59LVfqzBk1WPu1FtreQMXCNw4asB/f69COP6DcKHViM2SyUyJqqMdDNRWG2CGWzB4SuOOd8p62tJYpK8OoAqEVW1sirOj1NM7EppYwTFiIkVFu7WiGuN954M37+81/EuXMfClC8+7bNcf8DxwSoo1tiXmvbS0t2k7BhdhGnuGMCi2BNMxi7C/k/5aiCbEz1gxGSfNcuVVtcXOeDzD2dl+q4Jg0aEEg8GxctwpfDzr0cBmAMPJ+DZCuVRWERcK2igZuZsNloiDB0roU5857iURmS1MwGxXBhYTZWlZfFs88+K62fufFcvguBVpRXCrSlcMHK1OhhYZE0A+IihTFLUX7QjRBdpMYfC5G0r9KVpTE0ek2FE2AEKCBSSlSqMjEycumJwfmAu6gN93cciXE79sqBQvFCiSG2L82teWtWhONivP76G/FP//TPMT1NG9xqudxIeTh+31EB0KqqaZCDVbwyautWR3//9VhVfis3nDWGoTtXknXkWTBB1pVDxfOZBwIJwuVgGX3MgU3x7CRo7WZ3KpXXXkyipCxOnnxP4CX3rTcYxXFnxsHhgmBRTngu94aOWGsIH4EGI+IejBcaUr/orAY2a8d3oQHmAS1h5f3nb/xJbNi4NoaGrmu/mRcHjbXn+XY38pkVVv4Wc8lPlphecjkmZDrat3JQsxA7NI2yheJL7A564msjQyNy0ZHyRnctWygojzAmW0CsOfSIQoJS46qIXE/BkgstpOe9Fu+eOKk6EjRTWlu/NpqbNsXxY/cqbREMRuP6BoFoKqrKlbuqlshz85F3M18uSvbdlbpYR9yarAGCkTVzqhG0yBqkipCUIi7JgVgdVmDsTplj3RwDh054IdDZI85aamWbamOz99A/NML93XCG+/J835P9Z4zdl69EcfGq6O3pkxAHGwGj5vsOgUCv7Cc0SQjhG9/4Rhw+ciw62ltiaHgwmprWqayuEMrLQme29PFMLiwmVLY8coWpeFF64ZGbh4lkqaapIAyhJKUiZaVA163fINqDNtV4qYQmPCnVjOYe0Lh/zFsZN+vFmJkP5wulhT2yJ+TE2+/GyNCUhEBjY0Nsat4QBw7si6bmDbG2sV7uf5DWoKgJby4sAtYiS4fqaqnt8ML8jNLmjEFiTEa6ozSzzozdYRpokPGn5lhXRZM2uqxs2D0NzToNjWA/MC0AABLjSURBVPsj0PntEGQCRpIiSWhsSTTIPB2iM19xqA06Yjw8l/sgmFtaOkQHKHOMAxrhXvb2EZr5yle+okwBG03wJd5Hsc3PJ8sow3CoPkVqh0zcm3uwL9yzsCB5beYXkueCMZYU4+lM6cGp2BcNYOYVlmEshH6gI+gbHBLron2eSpUBwYCMjg/K+woyH1wH2WYNDY2xevWaqKtdE/X1a6O9vVNKG14FMEuXLl2O+vrq2Lt3d9SvrYhDhw+Kv6n+QUvri+JKLifJQFz8Qy7o8dTmjYPMIRcYZZaFbInTp9+LY8fuzaHaWWiuZ8E4kEya+IBR1d54iEHxyqWI2RlqBtfkGkFwb8foOGAQjy03PiMu6DQcFAG+a6uehcYC5FBY4+e3AEyZm8nxVxYWodvd3RmXuwfiL/7i2/H0U5+PDz96P9dYho1ES+RaXkrTKk5pChK8WLILpJZNCUnLOkEEautaXR1bt2xWRy+vL4eF3FMV2FmRr166MDQKTyQBn1x8uNRYOw6WGRPvW1gJoEhP6X5a6oE+n5OruKtrOGZmElZry5YquVoBz9E68fh998ZqxXZKhaxGiOEdoHTi9ExioszXlqcZGIoTY3ExB9YWj0PKjJhRURZbVEJlZ7FUC37mwnehiwT8GNPYoTE6B9XWrMnVWjcNcrCVVph1+Upz68opDhwSgeJU9CNf64SQML0gHLz/7AeHnefzN/dFyevvH4pvfeub8eUv//v45MJ53R9aYw5yeWcd3xg/f1uhhfbsBuZgIpiJx+GlIRsB9yYbgPLGvLkf38WSwXuDpAdIREOgbTu2RXtnu9zqjJnnmjmgXLAXWEnMj7PF2pu2oSnq+L/86gWdo6LCiM2bqsTcC/MLY89tt8fuXTvlhQApD/BxeHQoClauiPnFG/of5rOmtkG1GBASy2nccXBQ8pwZzj4eB59B5gZQkzoIVuY5H9C9QZLQFNc5bsr7MGnjGLgXqYYoZVyTcA5lohPmy77BuAmlsTbJTT6aaJ/1GKT3+IjuYUWHvbIQ4p5cx3kjFDAyMhN/9mffiieffFLrCuPu6mpXX3jW2+5Uxshc2BN4C+PixbNRuPjNtaXFxVGHgKaNb2GK36vkK+mLGEOq/rcUCHT2jXFTh53vcw4QmIAC2XO73aFReBh8jvn6rCMMmA+hy/Pnqa0eUbwyoqoyP2qrySxaFZ+6HwDwrmhoXCNrvX+gX3UisPAZ18wsaXFUb6wO8AtUOrvc1R5rVtfl6ngwVwCjeFAJC7IO7NNyZZj32FvOIH/DC9gfzqVd9/Aq9h66cdGY5MVMKYrsE+tlHs75xIPHd1h/9gPFmfd89pR73tendUzKFYbXkoQg1/JdxpkyqIa0d5cu9cX3vvff4rHHHssVHuNaDITU46I8KeHLQqWWFVZGuA/nnnE77Zp1Yq4gzkGiMx6n+FGhUHImK8SEJw2cEfdDQeNswa/Gxkeipq5CXkawTq0trXKzT05OK3Y+PjYpg43Mok8+pvgMnoqImhrwMus19tv3Umhon9YLOs/r7Xt9CYKyFm33KYuX6qVPSrthwBwsFoy/sRxeffUVJecj9GB8bIrdhUaVM3geBoNFMCatLP3Guj7/0SeKZSsPuo5uQCmnmPvwYwKwYEGzR9NjQbmWv1lUPk9dyJJCwr0gsOVADw4HB5zNSfG6xfj922+J+X71q19VyUwYG5vrjlXM1woD94VA0SKl+d+8GdeHhxQLo4CBegdnLWRxUxJj3r5tm2LgcklSRB8X1fy8xsCm/eL//r3yqEkxAchnZSbVACgRM0cLRlsj69nhCMbV0Uae9XVhGEC2EyvmN2tEfJCYK5165HrdtydZ5bXV0by5Kbq6OmJ4ZDQaGtZF4cpkocBkODCsOeM1MMoKEWtDriOH0QA+gEDQCftporKF5LQlx+W4xu11k3AtV3MFLIYEkkuWNgfSLi1bdOyBAY2u98w1yfWaXII+UGY4PBcGDB0YNMnYSbtjHM8++83Yf2BvdHUlgcn92VvG5kOMO9fKCfdlbYzjwH1GUQ72ke8T9wb4QljDioGtTZ5P0RtAWSfeOZEhke+L7Tu3i44YK4yRdTeYULH4ypqYmBwTE2DvsUQZO+Po6OyK1Q1ro69vQMWfwDkA/MJz87mnPheHD90jLxrgy7Ly0li4SS+CFREriPgtysIZHRoTuA4B4vOHwmamCOPBbc7e7dmzR+fC5xd0NiArPmPt+Izx81320a5tGL/xExYAPuctLbSJpMTxYtZtqkF/I3ARKk55NPaFMy7vlMBXxbGukfaSt+poMzb2zt4ZmC7v0QGSNfva174m2mUdOZeFK1MaF+sPT2PcjM3njzgsXQ6hOebJ3nNvDJXr5HXfXIr16xoFXATFbC8CVhKeN8r3nj33oXrS83rgwQelGPFiDs2bNuXWiv22IuFnsYbgUZSmmp/Av9A0Qv9q/7VYXFgReUsIlul44snHo6FhjRom3XnXAfGlK71XZKHLGClhrxbEG0iFonFJXU2VUPessxUa1h1FjrOA4GNfGRv0Z0vdihn7baEPv2bvnIfO2KFllC3uDw07Pm+vIwYZP+wTbnoMRRtwCVOU4tIuIc09+J/7KdQ4CW4nlflGFhhIC90C3mPf4O0oJ6ybS8cmY2ExTr13UjTMfiPDXAHPRixj4W/mAW+EDtmH1BmxSemyriBoDzfP4dmAq6G9Rx55NHbv2i1PnT2BAtItUVgtL0rKSmTUAITDQBkZGVNq7UA/YV/WgHDstDxR1BjgBe2Pjg7Hp+4/HPfcc1B7BQ/M6+j8f0sIDQ40m8XGIel5oNwKJSVaTBYCUILdYsQlX375N9JyqBOtHGnifdXVuTxzazUwURaCwyL0cNYdhtgAzJyCNtyX53rj2AgXhWFBGQvXcJBc+QohBAAEpmk0rWNe/HZvX6fosJiMgcMr4bCKWsMp/uscXTN2A6/YaNcXTjHTdOg0B9pDTk0KYKSiNAMDSdMuK1PsDguWNBpZ2SsS2r8vczey5hxS4uenTp+WsgSz4bA7zgyBsVFmiBa2Lq85MgSgg4IwdaoRUIYmODqmOJJdfL/85fOy0u5/4D4Jc9ztADUuXbqoSlSXL/eoOI+LQnBQLcRgcChzrA+Hiz13jivhCQQX5Qed829mxxonoiuSRcHntnrtymZNcG9tWN+Ua3fq0Ahr6ViVm0WwXtABQoc9gdaSC3JCa8T9oDcfapgI64dyY8S0vRDsIy9Q5oQNlJ+bufFV43+ZQLeA4v7MgZc9TS5MA0gl4UYS7iTF1CpEIzAoaBFliH0FeEXqFDSFB+VPv/2nwq246Ie9EnyXtSImzPeZD2OAcbEGeL3IgS4oKlbxnJ7uHpVnPnf2XDz/D8/H9q3b4pGHH1aFQBjGxNR4tLRdig/Ova+qgzV1NVqfidHJaNqwSeeddWS9nOLGWpKxgkcD2kWgc9Z5fhL+laJxGLlLmjrF1O53aMAWu4Gy7JvjoQgWmJjBl+y7/4YOGA+KDt/xc3mf57FWCPO+3j6dEXdgZJ+dTw3zZ/0srKz0w3TJo8ZKTwDZFFo06ItxC7iVgbUYL/PgPQsj6oaDKKmg3GtFhQQ08weT0NPbG1ep1zE6om5reIDgXdu2b5cLmHg7ghPfod3pzB1BBC3wgt54JnPjtwvrMDb4aXtrR9Aw8IMzH8Sbv30jjhw5FPfddyzKK1cpK6LrcpdK25778Jx4AnRGGhSCECFIFkfD6jqdAejJZwhafeedd7RuYDDgN9AK62RvhcMzxttw5tk3hz6hX8bLXJAJ/LCGnD0LywS8oxxyyirhf67n/NnTg1xhHApPZN0AuY9pc+vWbSk7J/MisG6WBbzHeJzdwZoZ46M4ftFKlcDmOtdPcIqdQzC8L/d4dg1jscIhT3RlteYEv4X/8Ax+X+nulgLB+UWZeOaZf6ezg0zj3sxveARjcCmGRvAmXM0Axmt0HlBySeneupU+CRhceFWvCQDJmqHwvvjiC/Hgg8e079C1LPSv/8lnllh4Jm3ghxkgv0GNs8gwJtdCh9EnsMtA1uhjUw6YonhDVgbQDJYF4BByqOxKTHnHc3Ho0GGVnXW8nmuXx7JgJEqPyNw5JnSImvKYqrYE4n58PKfFIpBYbBYXlw3MgEPDM5ZvCIw3eRJS2ULn37LgXMv37F5nwzhsCFUOGNeQp79l21bFxchthcjIY96+bXtyn05P6yCDimUO5O5yDX8j4EkPJMf0g3NntT6f+cxn4plnnpFWbAKCyGFOEAdrxnghDPaL1pugIwFwdXdfUUoasRcKpvCb+Tz33F+L6T700B9FTS1lYEfj9OlTQmVW19REc/OWGBxKxf9Zd+aFF4K9Rxgj0DlAzBvUOnsKYyfNDnQo1o2r9NklZre6UqvUN7lBAhNiZt+YH2vL/uOlAYluwAmHmWc79GJ0tcEqrhEP8+3obFdIgWegLUNbplXuw7ggdDNg9pTrNm6g/jOYgMuaN2PjM4M7jabm2RxIKyjQNs/ivhxIvnvxwsVY15hQx7jWyNG3dc+eOr0HwQQjg6niEYIuANHde+ze+OIXv6jv84KxcR2fY5kJqJg1V4Gpwjy4L7R9qaU1tu/apdK3JUUUzlgVXR1dquxHFbijR46octjJUyfjxLsnFD/f2LQhNm1uUoUx5jc2PBZVFdVaJxgh8xXIa9Mm0SoeGfaCdcOD5L2GvslzRqFaPl9jQNhf7sm82X9+7PVJ4NCERsdLg1DmGS4oxT0sgN1wxkKec8APe33w4AFdtzzlzuFC9lDhr4UFnX28iJwHlHxbxwiwhOlJwEY+596cc36gV3heKqucYtnGZjCfndt3RFFBoXK2Ke5iIcc9+gb6BR5Wt7jC1GmOtW1pnYgvfOGB+PrXv54rgmMlgfVmLoyZtUOQ2jPJmjB2lELmoyZY+Stj85bbovXChXj+l/8Yw8OD8fjjj8kbQ8XJV19/TQrFxk0bdY5pEJPCU30Kdx08sD+uDwwIFMh+s8cplHpayg17SNMf9o1xWBFzzQOHnxgb6+3qnBbujJ8f1lZZEcuAZykLKGWguL658TP2rHI/+Lc9Qpw/Z9RA/729PboH1/E++41yyXNYP/YNgeyqdeafBtE62wXPGfNmbaFDAxK5Dm8ONMzzeAYGF5/DD3u6r6inydTklM65rhsazIXrkB0dnXx3JD772UfiS1/6Uq57HPcYHRuOzq72GBy6rkJIjAckO/QIPgw+fvLEKa1Paji1LtaupXBaffRc6Yrn/voHKi5GLQPoWEbon//3Ly+hLUKgnrjj1vwPAasRQEWFiI1FM9ERmwUYYw3MAtOuUxbQqUa8x+cQouNVCSRH29OEJrXmxoZyAGD+HCju47gYG8jEYQYtLZckVHCZ2DJgE2D6TrdwbM5ACxgDPynOmjpxsXgIbCsLfG6AhcFAjJXxccgdnsAaoze1wVpY6KQ7cS0IWywHDjtjwxVKJSPWgWI1eDso6IF7bN+B/Zova2VwmbsN8Xzmz8vIUruyB3C9XemJzszF3rSxWcTAz/btOzLFaix+/etfCRjX2dUh1xwldz/98B9F06bmuHixRe0dERbMD2Q8BwKaYJ/efPNNadoQOoecgwKRs87kQXJfGCOfO27G/rHuCAz2FS2be/C3XWa2gnEBYqk7hgWhOx5nerBC5nrlfJfDhcsMtylC3a5to+sdT+cgOguC8RihDENhPFgH/M3LFrwtET6HTpwHbTeovUzsKwoEdMSYhgdxxfbGQF9/yljILEVimMxh+84dsWPHNtVgZ5x4h7j3PXcfjYnJETEEYz6s1KRYX2J+rCu0gOIEY+7uuRLVtSmdRdX9ikri9t23Kwzwysuv6Pl4YiqrK2N1/erYs3ePUhQBxfGDtbY0v6S0PV7sES+EGXM09gE6wIPE5waoqbNZ/goVvHH1P4+d8bI/0BRjNX/wGTJd8CzCJXaZm+9wvuzh4TswdSP+4SEJP5GaD3H2WUeenWLYac+gM4/HsV6nxakGBU1uRmlyUyMLyF5J7otAMq0424I5OfZvYCD56tf6r8WVy90S4NAD13OOATrBH8imQHGn+h+8j0YrjI/ncS3phQ5pedxG1TMHzhW8z3F1xoXwZW1J1aqrbYj164jRD8bf/d3fRn396mhtb9Wa0K3x3zzxhOqIMydi+vAQzht0O9DfF/cfP65zq6JaxbhxR8Xfobu774a/V2gv7KGCf3Etew492tPC2VFqYF1dLgSDgmBMCGvC31yn+HdmNMF72f+k3CXsFeNBebFg9h7Y0DM+hjlirKC8GOdiz0oCo6Vn+d5cw/y5Bt5CHBphiYfNyh/fU1r2DSp2pjCQQw38z/sq30pthImp6GzvkmXNGABCusYH61dRVaFzkxpkrYk19eti8HpftLS1igbwcE1NUYkvGbR8l5r7AAUp+Yol3tfbr1AdOeh8xlqRCcDYe6/0xN//4uexcf2GnDL8/wEHlKD1rRFBo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png;base64,iVBORw0KGgoAAAANSUhEUgAAAfQAAAF3CAYAAABT8rn8AAAAAXNSR0IArs4c6QAAIABJREFUeF7svXeYZVWV9/856eZ8K1d1dXVOQJOhaSTnpCBBBRVGMOFgFl+ZUUdQTCijYEDUERAFBBURHZUkkqNAN9B07urqynVzOun3rH1uofM+v//HF+99nkt11T33hO/ee33X+q61Nhp9DZ/Oq4NAB4EOAh0EOgh0EPh/GgGtQ+j/T49f5+Y7CHQQ6CDQQaCDgEKgQ+ididBBoINAB4EOAh0E3gAIdAj9DTCInUfoINBBoINAB4EOAh1C78yBDgIdBDoIdBDoIPAGQKBD6G+AQew8QgeBDgIdBDoIdBDoEHpnDnQQ6CDQQaCDQAeBNwACHUJ/Awxi5xE6CHQQ6CDQQaCDQIfQO3Ogg0AHgQ4CHQQ6CLwBEOgQ+htgEDuP0EGgg0AHgQ4CHQQ6hN6ZAx0EOgh0EOgg0EHgDYBAh9DfAIPYeYQOAh0EOgh0EOgg0CH0zhzoINBBoINAB4EOAm8ABDqE/gYYxM4jdBDoINBBoINAB4EOoXfmQAeBDgIdBDoIdBB4AyDwz03ovo+GvDXwzfZweviaB/j4mvxJB1w0Wug4GL6H7pnobgww8HQbT5PvgIeOj4Wn6aD5oDmgNYJ/e1ZwDd9Ek+uqz1w8Tc7tYXouuq+jeSH5DUfX2ueRc7VAq6DLfXhhNDmXui8PTT5T/wrj++1ry/PIS/3w5FHmf1HPpf6muX97+xqar6N7Bprcn5xTL4E8lxfHI4Lvm/iaFjyTfF9hJsjJRQRF0LQGhl7A1IpYlDCog2bjEsN2+3FI4mpybAjNjYIvz6EFeCs85D5lHAQ7ea7g3oP7MhTePjre69j66h4Q3OStzib3J6cIxtNv4+yr53XU5+pYPwK+ga/5MtLBadrHyN81L6Kw0OVWaIFRDsbLD6n7l58oPAI8NTUvBENT/c3TG/h6U2Gp60VMYxydBnhRfD+O6yXx/BSel8b3wwHW7Rmo7kMPxlWO/9vclJtx288n4z+PvHwz+LY8z/zYBIDOv9Wnf3trcs+CpvqSmnO+mrfyFRnfefw1dMFDzV09wIn2GtFl3BRA4KkPMHxXnXceF0/38DBA8FZ4NdrPFeDffhh031WrR51dkzHWCcCX8XTBkzXiYfkOOoJrVWHhttebYKbmqZvD86Pt+S9zqtleBuFgzajzyVVkLsn9CA5aMHZqJrh4uotnyHyZn496MOXl+TwPXRkGOVrD1YMp+D/X2Px6e31E23P67/Fvj5PcUwCqGgtlG4IZqcbSE8zUJ+rTNlxyjKeOk3sJziqYtcda/Wivc3XjwToK7FywVoL7l1/l82AOqNPrMvfmv1Mj5MtarqLTwvdD2GRw/ZjCT8bVl/XqGxhqfmh4utO2m8Hv8+Orie1S08LA1bXgGsou/l/zU3DwfQzBoW1f1NNq8p4/vL0O1API3GwPgJq3Mm4yP9vz8vX5LzjLOMp81jA8QUOOlzkia0/sUHAdddr5W2+vsvaDvD4EAb5tUzg/Lq8f9L/3j39qQhcjLAQtk0wMuIykLxNSkbSQbZsY7AqxVBOnNknYtcmaPXhzPVhmjIpWwEoZOLrP5FwVvCTJgQRlZY8b4O7AyCVxJ13w06CloNZADzVJZk2K9WnSSQuKM8SJYnndlBsmTipOqWGDZhHtg/qO+9DTEboiS5jaXceykkSjOvXaDhLJFLOFEFqoGz0WwW0bn9fnmRhYRdrBQveFLI066A31jsUS1EYL6Fqa7mQ3E2OvsHQfhz2Tu7DM1RTGNTJDwxSKsghLENKIxVLYTRe7ZmNZIayoge9PENKf4XOXn8T6NRp9+Sq2N0PTX8if/gL//uVHqRsmZqiX+kwaGnE008L3bULdOrbu4884EDEh0YDCOBhRqPhYRhbfDRNNmjQ8sKlCswrhpHKWDDcgX0OrtW2ZGB1oemVCMRfbLxGLQ2VyC6ncACF/gMJsi3AiQrVZgZCOEfYwI02aZQdaA8TNiBpCy6zhWxspVicYXHAAu8dt8DOQSEKzjNmVxNk9RjKcIUYM3YI90xvoW55kdnYTX//acSxcsJWVSxPU5jKUyyE2boL3v/d2MrmTKBRC9A5FmNg6DuksetjG0yfQQxG8Zh9UDawU2LYYEBs8l1AoQqtiq2spI6aLkwiaERhIz9PxFMnOO6ptI6McAgdNsxWJWp7MDQubuCInxRuGWNWCInXN0THdCIaTCAy2hjrONVpgtcBvQMgC1yIsRr4yh9eo0t2TZ7owgRbXsOs+RBZjxC1cdw+UK4Tiy2jN+hANLKesK9MLjGtLN7HNMFgeeLOQCsGuXSQjFiOZKIsHTLp7i9TsApNFjZ6FC5kuj/P8i9NM7lxMJLkYKwzlqRnMbD2gQrs3cKqNinIIPV8cVR3fsNE9jUjLxFTrv0bLqtOMNMAUQGPghcDWwfGIOg6WK2sphKMZ1C3w5AJtkp9ngnl7P+9UzzuWgeMakE4AdjhwbFwNy/XbDkvg6Lu6j60beJoFWig4TrGNi+G3MH1xcjR8X8fRLBw5dn4MlTMk4yOGyFEOkSF2zhVHNYTm6cE4ak3FSroVVUvNxobmLEQglqlxQPck+wz7zI6/zFzJIJQ/kZbey+NPb6NQstEjObxmGL0eIWxZ1LWKsjF6IolXaz+iD6Zvq2mluRZN4fqIYu4A17ZPoZwO3yfkeoRdr42zqT5uGdA0wA78epD5J1g4ocA3UAGF4NrA01uBQ6bmsRxsBmPvWmCbhB3UW8Zb0yrK3rua2HA9eGuBo6YW1Lyzo5xBeZ72fcv55frq/v8H+//vsfk/+/8+VSaP4ckYCaHLopFfasrLlEhSFnwoEqXV2s3BB8fJJaYJ2WNEWhqx5gJadZdGeJqZ+iSprm7CyRGefr7KnqkYzUkN+nrBmiSY2XFwIyStHM3aNAcd3MVMcTORlEs23iDPNO5sg1x0HyqtJLOWSSOS4OH7/wp6kUOOTBHVZumSBdTQ0PQohcI0qZSPZmTZvSfHk8+V8PV+sJLtSS9rtQm+LGhDKQDKM9dcfIkAjQbUJrByXeTMbuxCAbeyi/XrE5x/cTcDC9Ns3AC33/EaDz0wRTy3HC2kURFHo2ZiJvJIXGzoUK9OQ+lBLv5Qhuu+cgzNPfcS1bfhMEHNXYGVeidnvfse7ntyC0ZsDe7sMNne5TRroIehMrUbkjHIZKFUActGMzwijktMC9Eqgy2rOpSkIUYx1pRwCZrCMCF0N6QiOFEHVOzhJtRzNvw9LF2ZIdfjEkvMkUnNUJ6dxmj04jtJPNNCC+V54rk9FCbKkIqAG8f0lqDXGpj2Jk48IctHLh8mloabb93Inx+ZY/O2LFWvF18PgW5C0yamRXErFs1GgYERnbHx33LFZw7i3LeajAz+mfFdT1ArdhGJHEgifyKXfviX3P9QCl9bi2bkaTkakWSIcmsG354InJVWP4mMSeXVMZLLB/A8l+rULKlMN/Wq8IhEI4rp28YmiA49GWtRVbx2FDwfECpFSBQfMbCuMpr4YVpEAyOm7J8DxrS4Q2i2heXEMey0uoQQhmuAY9bALIFZYPlew8TdCjmzxWAS6sUpNc+0qEVRq1K0szz+UB2MLhCi1CNkkv20ZPrV5MYahNyWGj/5nq1Z2OJMmR5EmuA1iBkW8WaBKz8yzBnHoeac59ZIJ2NUbRirlJiqpHjPJfczObcIQv3UazWIioNnotu9aBKV6eLIthRJuEoFkBMZxFo6lvCB5tAyW9TkumLxZXxFdXFAF1/TEZsh2AqB6jSEYyXifD3Sbisn88G5Gg5xogOF6HVCVyqZgB1R59fahB7yZHwkqHBUkND6H4T+N4HF9EUttNGEgIWACLfVinakrRhOnDdRRALnTTQI5ZyIuuRbio/CcWhUHby6B5YOkRbEXLT+OGv6qzz2X0l2P15gIDxKsmuAip3jqddgYA0cfso9FBp5DH0BWiWvlKuWVcEXp9JMyfQJ5pMi9Jryz3QnpgjdidkgpGhL2C2YtSN6D0zXJ+I6WEoNkXHSaBk6TcPAlXMrUnXA99RkFIcsCMgFY3GGHbzAsAfjq8bGBFcubBGyNUXo6taMqnKeRGmQ+WDrGo44AkbgXAbSa6C8ieOkTKicW9aIPJh4GOr+/zFe/9wRupCcLCYZcpHw9Bq+XlfSi0iiviy4Pdv45Lf34X0fgj1jMDKwgwhjeMU6sbCLH5khRoRd9SJNeynVynoOX/dl0rELGd+dwEyGcFqzmAkHp7AHKxVj2fIod92zmGgY6nUIezV6oi9THhunN3M81WqIaQ3mHPjIJ3+jjNftN58udg279iymPkskGqVcbeHpKYrlITa82MsnPnUve6YW4xmLFIeL3Ei4AtTVhNe9sCI6/Ggg0esuRtrDnZmDZhKrtZGPfaSbd19ksnD5ozS97bRaIzz9ZIJvfXOWp5+NUGyksWJLaVS70SMxPLsF3hzD/SEahZv467PHY3k/I61tRbO3YWRtyjM5qo238cqOvTj69CshfjR4B6FlVuM3SiSTecpzPoRDECqqCE6PLcJo+di7X6ZvYS+z0+OEInEcM61MFCEniAxbsuDE+zaDqEUrYviOSk1INJbqmuOqqw/h6GOgUPDp6X2RVuU1ehPDOPUYMyWdWHIVX/pajVvv3EGNPJ6TxS9YxPzNfPA9DT7+0TSFyvepNHey96qLeGpjF8efcCeadTINFtOoSDiTDDx4MWK1IrkULMg/xK/vypON3Upt6n5ScYdQuJ9Ko4dCdQkv71zKKaffgpa5ENM7lnB0GMcSRaOhZHlxAOWtOKU+RaY7QmFyB7RMurtWMj3tE0pouJqtiN3zxTApVgosqcxfRehBekTJy0piDIhApEddpYIiuEoKnTdWZTDmFBFoThTdSaI76dftm8i0njWHpY+xdrnGj67fi8V9ML5lO5nwBOmYgW3H8KIJ5kyPqjHCGWf/iW2jQzTdPDSi0IpAs4TWVUPTJWoWoyupmHiQVhLjKY6JK86jkGsUzCq96Ul++oO1DHY9z9jGH9Jtl2lUChi9PSxfdwFdSz9I0zmCyIILaBkr8JryfIKlYDGvUsyhm2NIOgCtS5Gc5tYIOyZmK6PwcCQgNxxcpWS10H3BS84RU+kJV0nyKqT/uxRHW9ZtS9t/02fb2qxinXn5TOg0cAxUZCoc4QVBpRIGlbzsKXlaCO31V1u1V6KA7uKH5gInQSJvUVLcsCK4IFU070wIybVwdYn623K8pqE7BnknCkLoon5HwpRD8twexBsMJkf59mXLWVB9COu1n1De/QTJ/gVMmH0c86/fZJ9TP8mre4YIp96E5q2mVg+jR12lErkNmW+yBkNKITD8MiHXx3QStHSdpjjkZgtkfJXyEG+nlwI8RFnQxG6JTZb5rR5I5rKkoMIg61vN5SKaClhE6ZC3OCvt9NE8sMqxkXc7RSfOpkof6QHgslZkfsw7vUYTrFqgcLg+mmMSbUaxJMIXNcTwqFtie+V8ooB1CP0fw51RkbkQuo8uEqMupG7jiffqZZXXFgq77LN/hP+4SmfxMgibf6E4czfd6WkMfyfF4iv0dOeouRYeaygVDueJvyzjPW95hKHF72d0Z4NETw9WtEapNoGhO3T117j+hwfR3SNGH2ZGf82SwSdJajbl3SsoVXsZXLM/j708x/EnfJaImeO2H13F4oW7SKZ/Qyi8EVOcCT1G2FhKxd+Ll15YzrHHXYddPAKr+xhcPaPCGM+dCfKIitBDbUKPqXxYIBWWwbRIE2Egs5E//mkFyfQNtOyfYTu7SCTW4ron8MCf9ubtF9xGU19DJHUorrsGW86XED1sF4z+mh//+AgufNdfKU39mNr0LrpzGqXaFqzQAInet+E1jiIz9EHK9SMJjVxIq5BrhwgGsfxi6q0WfmETRraHmNNDedce1h6QYp81cX7/+yfwjSRlO07TkJyzSL1CeNGA0JXsZmNQU5GnctT0Aq72Kp/97Js57hjI5zbjut+lVX2Unkie0oxLtnsvkvlz+PcvFvnqV58DhqFrP9hjsv4wj/vvHWFu4pOY2p0kMw7b9+TpGfwwv/3d/lzw9rtIDp5MubUA4gsDmxGXNGQFc+Iv/OTalbz1tJupz3wXtzhDyNCoey7hxAC6uQQ9fQpDB36V2dFjyPd/nmZrMZXWKESjJFL9VET1VrJenaHhEKNbH+TgIwZZtmgl99y2E9/vp2lqKmrxEKPcjlqUh2oEb5VynycEIXSJAIMoUGXgVe4zMIRBTlXke5FNxBEUgyVOoJCsRJLtNLgu0dU0EW2M4cQMN19/Avsuh7ndt1Ge+CXxUIFqxaBgh0guWUV25DwGlnyZVusoQt1HEEksodkyMEyPZmO3krklCFZRmhNHcyJEbEs5G3ooSjQNkyW53RYR6zV6U49w392nUtv0LXqnH0Zr7FJqWPfRl7Df/p/h+a2r0bvfi6cdCsZwmwD+roRAK6AZu9v1Br3tWo4SmmtgNfOYTkQRbJC+buEboto1VATX0hKoPIcQugDiCkb/V91CWwlra7RtOf7/R5ZVf/pbPUog7/6N0OUXGdnX6yKC0KMtA7dTI6GCctBwwkp+tpwQpopag8OUoqKcExtPok6JbOdz5I5BvKgTdnT0sIYVjyp/dLYuXCnK4maW57Zy/3fOJ/LXa5l8/kYi0V1sbdQ49tM/4ENf/yPX37YTLX8uofTJNGsZsCQ40vFKdYhLilGUT5mXJUKOT8iOKRzrUTuoE3HFWZJ8vDjEcdQJFC7iMEmdRFEFJIq81VxNgCdBSSIgXH1COZ7qb544BfGgTqAdoMuZ0Zv4ukjxtkpjIIqKZgbqi6RUZLzaIpe69uuEbgfja1tEG1HCjqQqDBXBC6Erx+d/1Kj879PaP3WEHhSyBIUyuiayuBg5Hd+P4HvJwJg2bQiXSMR3MzjwKldduYLDD9+Jbt5Bj76ZJlsIE+R5ZpoJyrXVRK138NZTHuCxh/OkU2fR278vO8bmFHGa4RDV2jb6l9Wp1x5lUe8Y9971TjT3G5itCfKpd/Ce87/IT377Aq4n0cIRQC/7LVrKhz44yLnvfoZY5gGKlV3BwnCyYKzj2WeX8pbjfwD+GZh954OxBF/L4DpBEZAqMJkviFESoBN4mG4TIjFyhHnvBXDlF59gbPdl5GNbVSpb05ZTLB5ErXk+Q0veR2bobAq1NeAdDIbI+3LMsxx30NP84qZ1lGeuois9geH2Y8YjEC+yc8NfGF55EMVdfdz/yGLOuuB2sM4mvOhcNG8hjd0FjL4U7twURixBbyrP2KuzLFkY4gc/TjA4BO86/3l2jPqMl6KQyIJVh2gKqrKQJQqQnNZ8gZNEKDqGVqbZeJWYtZm9l1f42c0nkEhehW7/npzkaFsRipUYRvoUvnxDky9e+SCYC4nudw7eRDfXX3kExx54M32x/yKiPQNajWK1Gy12JrumzmftIV/AD6/Fyh5NM3okzIahW4PGs7ztqFe44eoBjPIXKO15kL6e9bB4DYXn7yMUMTCJEBo4hqt/MsFnPvkCub6v4rvrqLgGtm8QS8WoFV0ilhQcQbO2meFF41x7w+GsPxSWd99JOHw4M3aElhFVUZHI8SrHLi+RdQyJKOeLIgPykLqRoKDKDaJ6OblEiU5cOXzz+cggQmwXZf2ttik4txQ/GpNE/BL1PePsO+Jx4iFlLrsoQcz/AYbzDPKEtpajEV1G97J3ER5+Py0Ow4y/CSu+jHpNSLELIzKAK/cqyowoSiJv2lFijQyGE8H2oVauQp94Sh5UXmJkRQ23cDc7H76ciXsuQK/8mZmQzcKD3sHXflzlyu+M4UTPJT58JtVath3VzReuBXll3fNUEamvRdu8K+tfcgoWuhMmZKMkeCXLaj6OVaVpejhGmwgkzSL2wa2DL5j/fRQ9X8AmEbicof3z72X4eT/LKAXEJgQjEaiKQuX4NqnN58ADz6xdNNrOqavvtE8qqRNXQ3dFHg5IXxWRvZ5T/78K5USuFqlaC+E7jcCx10KEvXSgJJsehllGa42yxNzMxj+/me3f+zp68Sb0+Cz1wf0odB/GoRddh2ecAos/BPbigBjlvopFtFy3kqmV9O+XwHGJtsKqoK4Rlnnpkmo6qui1asbadRNtmV45N0LURXS3RsRtYXgmjp9UTpUreTqZD/pke+2n2oQe5OTlI8mYmFLMrFXxzAq20cIW3V+tDfEgEyCK0XwAL2tFnA9xalWCvQ2iRO9SY+FIZB+kzcXuBXXJ4mjMj02H0P/3EVALSwYkMISaLPK2bCO/x2Ig8z2itSjtuZP+hc9y862Hcexhz/Hc5itZOxJF9+rq25VmhGxyHZt25enNfZylCz+LXX8rifhJ7J4y0a1u4tkQDb+J7e7Aiu4kbD/FbbeczPr195KOznLrdbv45KdvZ0qMmbeXIuiwuwSPSa7++Co+/qXnwPwh9cY2wrEELbuXiHUUd/9e582n/RDcU4kMXkDDWQxON4RygZTVzjMFDqWtckeiy5n5LM6uSajM8POfreJNR/6IVOz7JGJjtKYn8Z3VWJFjqTrHk+p+G1gnQPRErMQpuE4fXmWGnr7n+MM9q+lK/4Ko8Ri5dJixsSz3/u4hDlu/jNX7DvLSEz9l4dAhJAc/RjJ8NpXW0fSt+STjs8tBy2BZReypcXq6V1CdmsSuvca3v72eM86FTB722/uL7NzdQ626HLNvDY4Y/5AkAMVbF8MmtQKywESOC+ycrMmlI7Dj1Yfpjr3Gc09ciM87CXl3kpDq4LKDFhvCiR3Bp76+i29evwH0vdBWnIM5t4iff/dETjn858xu+zQ5dhBJaWAthuRp7J48laGV7wNWEO0/GyNxJpXdOlrGIB35HU/8cQVJ74dEmk8S1y00dz9uuuUe3nPZO5gae5FcvMFkzcQfPp0V+3+ByuippLvfSyy7lolpkRI1TM0iYZiUZrcQi73ATT87k+FVG1k5spJ9lnyBzVsHMbPH4Jh96JYoRPL8QUV4YLRUovlvoamqHJ6vjvZxDQdfCttkUtgxDCeGaYeUXDtf/OYIiBKJzFdQqwKgBro2g+W3yEbz+IUXeesRLb79hUUUdr4Hs3U/Cctkphgj1ncSeu50evf/EGUOIZ46inhuXzS9B0fvZ6aaDSIlQyIx6QIQWTaC1UorlcX2pDgLCopvKyxclWDHI7+ie0WEM/ab5cb3WdC4l62zT6N3raRqnsHex16FzzEkF15I2RkBv+dvZctaXV1DnnU+inVEbVXWXyI+cSrEHIQJ22Ep5VBLxjZdWlYTT3KnqtBKIkHhkkYg+aq69L/n9XaaQ1X4qwu8fg/zHCyQGvpcEP2L8yXnlYhW5ZNl7IT0RF1rCgWqa7iayMkiN8eCQjn5jrqPQC0IOV5Q3CcuWzv3rPLIr6vC7ep3RV6SupL1InF5GRwNmqLVmaCUa59mvULEHeOg6BYeuOEUnvzFW0lHNpBcMMiCcz7E0Mq3s9s7HBb+G5gHQdHDtOI45SJWOoMtD6kmVBHTcYi2Akm8bgVpgURLAg2NqmXQsKRGRvLvbRyFKJ0aut0gYUuNhfQZxWjoMVqmSAFynChJ4pzIeMwXDQZ/ktOYUqEvhG7UsQ0bVwodFdZyH3Fopdsqljg1goMoA+KESFdGILEH55fUgGAXnFVF+Wq9tbsw/jGYjH/uCF21rczP9HYBhMqJiCzTbtspVbFSXcQ8jZC/m1jofj77H92ccOYDDGVfAp6nPjFGtDcDpNg1uosFQ2+h1BziZ7c4fPpj4xRKx9ObfzstP4ModnP1Bj5VQrE6duElvvG1A7n4ko3gbODic37I7b/ags8Qev4UDO8MkkIa9QqXfSjEJ6/8I9PVzxNNThM2E1RnhshkTuC6727gXz/6a/DWk1h8Dk2WqFYxvB6QKF7lztuzzhDJtBgsNCemooxYaJZPfKCbt575AAM9d5CKP4LhN6nMriaVO4ab7nyRC99zB7TWEep/D7HoabQqcbrCJS7+lwSnnfMA/YPP4rZEJkvx2Stv5Uc3vko2Cxtf/CkGfyYW8pnclee6b7/ATbdUaGhnUDFOI5RZju7OEpHq4UICWq9y3ttdPn/1WnZOf481+ywlnT4Fp3Y0uOcRG34ztaYYKYnMlbkFKXZSRlA89aBjQaU4a3Xi2iQDiR389s4j6Oq+iKRxB2YiA6orIQx9J3L+e//ArXc5YJ1OYvlFRBrL+OglfXz6o08wsfUy8uarWLiUmguo++u4454Ql11+D7CScO400rFTaZbDpCOznH9+iy9dM86rG67BqXSxZu8zOenkj/GXRyfJZuDF535No3gftjZDYtHeXHHVn/jul/YQ63kP0eTRlMo5nKZBJpbFaEqr3RNc+L46V31pPfc/ej17rzyMg1d/mrGJVWjp9+Kba9DDMTTdDDoc5D9icBShz7cZSpQkhB60BYkRdUxRn2S8pG3AwrCjhFpJFQlJdG5bNexwEcxmEHWJ/C7V7q5EKtKOaeOXi0RyRS48IcRXP55m1wsn0R9/mWxCpzSdITX4LrbNrWbNyZdT52CIHkk4dQC6MUC9GYFEd2A4bVcVhpmutHUGFcdSrIRdVJ0bXqlGrreH2W2biS3sIpx1mHv+p3zrI3txyuFVKqEHmG6Mc/gxH2Rg4VnMFleyYOl7KVb2puUuxvHTgcOjN4OGMyeictYSKDq6Q0U4Miye+1zQ/SFJ9JY4jD0YblAM5RlSCFhuE5TIu1K7ERDTfG48aKlsJ7rVcpuPzgNSVy1v7XUowWLUq6rWxoYJDcPAl8hT2FSF11L97xDy65hUVMGeVGPbRGhpSRwhJnHIlOTuEbE94rZLSKX3gxaslmGogrKWFHvJM7Tl9kDKb99b2IKQOARS/2FiNmU+1HA8n/TCPMXROYYyDc4+1OEr77N46Pb3MZiaZvVb3so7LrmG2zZm8bo/B/HjYdKnN5GlUanghiwqYYmkXcJugZhjE7aDgjyp3rd1WVFWu2uiiS0OlThMQrqKcINiRJkEisRPAAAgAElEQVQbEcdWRXJSv9DULRxR2FSxwbzy0v75ulCi5FUQB061/c47pSKzC8YRyUMQasmjt/DNGZVqUnND0nhuDt+PyvCqOgonNIMrRcRqqKPodlatB2lxDFIi/xivf3JCb2snahKIdBL0NaqIXRa1ZhNPJKlOl9AbEQZzNq3K77jl1qNZf8LvqBS/T87YhWFJEZGwh4N0XbdIUG7m6UtdzDnn/YVf3J5l6ch/sGM8jZExaEjIH89CvUAsXOGD7+vhiitmqJQf4dxTv8hLGyzKs13k1lxCo3wE9ck4K7sTnPvWST7/zb9Qal5JKjzLdKFEwj+cSOokvvj5/+bfrvoTcDCxBW+mpS3G8QaAPjU5Xyd0lYYT9zXoM8cOYSbCWLXtaLX72fTS+0gnH2au+B16ej3C5n4892KFN530RWpOBH/6MNKL3k9xZhVRLUG3tZNHHjkCq+cptNiLTE46nPe2y9j4chPKUTCWEgnXefmV72Nou/AaDgP5/Ukmj6LJSXSvuJKpqRzUCiwfGWT3Ky+w7sA6N9++D03tDrTwRob798ZMX4JbHgD/AyQWvIeKk0czQ/h2DV2rqzxsYKAkVdLu3fY1wjqYjVly+iZ+ffsh7Hf0F6hu+jxxiZzsOK7bg7Hq7Rx39NXc92geYhdA7BSojrB80Ry/uK2XhT3/jdl4hkppjJ7Btfz1FY/Dj7uKSnUJhI8Ecz1dxjp642kysde453dHMl7/Jsn8FJXaao4/6aPs2i6FOz1AmrVrR7j7V5+g0XoRW59DDw+zeu/LSCTPolpdT8hYi9eKk46Y+PUtHHdclauvjTM5cxdd2T76ug4ilzyJUORsKuZ5ENofM5JBM6TfP2iBej0qU3Jg0Ko2T+gq4PY1FXUSlqIvIQQXww4RaabRXSmYlKi0SjMyDdY8ocfBzqiuAhX5yzoJa4TMLZx18Aw3XjVMedvbCNefUJK163WTHHoXD7+a5eh3fRVPDH78NFWDoRu91MShSraryBsxrFZEiQGS87Wl6NGsoyd8vD1jRBK9qkNON2OIL+dJrUS0SM/c43z/62cwtHIDGzb/irPOPpP9938zO3csIBw6gVD4JFrOUlpaCkdFt4EiITUBUuEfdaTwzKMY8fHCkn4qBd0fIknbUriXBSkcU9KxdIZIW5ZEa5KnlTx/TDkgQd940J8f7Kvw972jf7dXguqbDnqnpapfSE5k3rplq3oITxG6RM3CJELoQjg2lhR/aU0VdTuEsUkpsvZDQRW7HCsV+PIWR0U5s5qmqralEFv2tZBpoRyOoOu63f7uB8WlUuFuu9AKpHgRxnVM6o5EozrhkE1G28iHzgxx4QkWD/70I1zwgbfzuW/ezNW/2oGdvQIjdTrauMaCbBelqkvZc2klhEA94s4cEdfGkEJPP6SIvGlYVNo1ZeK0SP2LdN/Yuo5rSI5cajukOl14vonliXMrQoI4KRJB/x2Zz/OpUiBFRRFcxdFvV6OrgkaptZH5Jo5Y0BUp+Gp6g1ZoDs9oqP70kB0l0syhu9LJAM1QnUp8Et+SsXfQ7DDxegbdi1MzZc+QTlHcP4Y7o+STdluPELgsjPnNLubbTOwyhmUR16J41a1kYy9y443Hc9iRT5CIPg+8BI2NwCguFZouxOJ5tk7OsLDnDMqNs1m57FsUpi/Ctw4j3JugXKih5ZbjT88Qijf44PsG+MSnSmSsLSxZdgwT25KQOh6SJ6L5R2A04qScPfznNUt5y9t/TMP5JqnEHLWKTpLj8Jrrufj9P+e2u+ZoeusgcgS5/kOYk3yzniWfSzH9agmyKWUr1DppSnuK5LpKZPoy1KfmaE6+yuqROF/58t4cenSZcHoT37nhBq69/ibGRz2oL4fQSURzJ+I0F5EJaVx9+WJOOR30Xnh+y32cdNwZULVU1Tz6KvpypxC2snjWKP91y2dYs1eLRmUHX/33L/OdHz2D3v1/8DiUnN5N2NnGYO+T3HDDYaw96EF2jt5DJj2C6w/Tv/By7FoXmJeR6383s3NpQok0bkt6qutgScO4GDtZrO1dOmR8hXwaY/REtvHs40cTiZ5H2LmdhKzB6TTT5QPpOvQjLB8+ndd2DUHibUTSJ4O9jKjeIJt4im98+WxOOS7E7Ow4d/7mJi792OWEU4M054aBk0gNv5PQVJKYM84ff7cXfQvBjvo89MwDvPWc9weqgSghLCSWPxpLt1ixl863v3U+Q12zNFuTnHvRZTx9/xzhnkuJmeugniQRnqSv61Hu+tUZ1Jyr0fwdhP3DiFuHM7zsTGoS8YbPJrfgWGanRa6Ok+xZQLncFi5EwKi5hLIGrVIDGjWMWJyoFVZcXK5WMPoSuNMTYNSIRRKYtST1ok84HMWKS6fFOLGuGLXpAkRyYCZACtSaDULdEdV6FmUDn/kXg4+dX2LulUsYTL5Cq+TSMhaSWPU2bvz1di654jbwjoHej0H6KBidgq5UEPHWXGLWQmqTEE8EXZeF2VnxfSAsfdEOWjWEXzPp7slScqA5OQcDWbpbRazm8/zw5iMZWuiR6drKtd+4jmu+8igR82RM6ziMyFJiPSn27B4jlhsiFIpS2PIaXQuXUd7dIBKLUAt56Fmd5sQs5ESGbWKmY2jNGvaeGcxIH74thXy6lJxQmn6VcDaP4eWpS+ud7KGASyIToul42JPjxBYMUK9X8es1sCy1d4DdaOI7rtq7QTZjkRR5OBGm1BgH2Y8iHIOiSP/iOLXXak3IdValHEJRg0axRig7guMZwe+7dmP2DSLlMskElCfFjoknYAQKcbWE3pfHE7KWltNqEz2eQmJ9uzVJMiv7ZvjQakEmBs0mmhnDL1bJxxOUirPYuoNmFBnpa3HZBftyxgEt8okJfvvwvXzsq79iYuJN0H0eGX0R6bDFLrldMa2SQYiLbzZLPhqlUPJoztVJDXZRkjSKLIuWT8yrsyBiUhwbJds9wJ5WiELNJrwgTHPaUTZLImnTdamW6vQs6GFS6pglmyg+iiNOp0MyH6e8ZxSySQiF1LOEejO0XpwgubSX8mstUskQUSfwX2btJn17hxnfU5ViDXXCSCKNNQE5yeaISJSU43YHQdBAllCtSWKqhVPVaCZ7giLdf5DXP3mErnbiaMsxkoMV2b2dN5nfjcytYoUtjKZHyB0jHXmJX9z+DlaueYJk9Dmac1up1Z8jt2CrqrgsV6vE40GR3FyzC987mReeP5DjD7ubruEPMuuECaeXUd+tY/QOEG7t5PKPLuU9F5fJxLcwMLgfpYksJN6KkT0dz1mDYWtk/M3ccN0+nHT6Tdju94nHZ6mVTOzKIZjaMXz9mme48ppHgXUcctjHefbFaaLJEQwzw9yMtIikGViQZroIrbm6NHuqXstwPkFz12ZimThD2TyFXVOkEmNUuYM9e34F5ixI4ZC3ChJSCLeWsLUCw+/HtMt88VPL8S2bzZX7+NZX3g9pWcEJGI8x3Hcis+N5urvWYqTTVL0dXH3NafR2l7jn51/n+utvg+5LMMz9WJgcpDz5Ox5/7CzyXb9kz8T1LFvSQ7WwEs9fy9DSD1Oze4gnLyKWeAuV2ipMI02j7qOJF27ZeKaHPb/TlerWkmKvMNR2k4lsYsNzJ+BpbyHBr8mIzasO4FhvwRo8j/7eY5goLcc3j8ZMHorTzJHLygY0NVLRMqM7H6LRehUzNkmrPA16H3grCa+5lOb2JKsGRqjs3s6lH1iIEdvGjsJOrvvRdWC3c5Nk6V6wDppLqLcSJHqz1EubuPHLZ3PA/nDlt6/nx9+7jYV7f5hdWzTVCjkyMM1/fmMVh63bwqbXvkLEssknT2Pb5j6OOe3f0PSjaSaOJJI7SLXDSQvW9Kzs9SKV6RZmdwinGqiLuG3p3REL5aqiNdfxodKg/4Ass9NbaRb2kIsNECLBxFiRgQX9+OESYzteo2/VgYzvLJLu66c46hPp1WjMempDnhTP8IVLNT5w5hTFlz9Fd3ybcA8NY5jwyOn87JFp3vmJGyF0LKGhT9GqLFJSdCQdo1EYJRnvpVnowrNjOMU69ERFi0YxvETFVdFFu4hbKVotD7tSJbM8TWG0SMxr0pcqYhjP8a8f2Z/pwh3c/Ztf8vxzYmTXsXjRBxmbM2mEypjxGM4cWOke7HpZFToloznspviANnatiJ5IMDAcYfS5p4JCPG+Krmye4phLb2YJU5NNYukERXuCeDJFeU7HMhPEEjoNcTQaDbSwGXQMqgJFD03IXi5iNzEjYeLRMJ5t06i1iIRTWFGYrW0O8sEqWs6gxRbjl8Q+abB9G/Rbys+Ymx2lv3eAuZkWjZqOb4dJdg+qdHpp026IRaA7SWIwRGX7TnCrdC9bzNTDj0LvCLSiJHv6lNMnJi4eblCZHiWazlC3i0Gbq0Trsw2i2W6YnSQaNgh15xifK0KxSf+KLG87Jk0+/DJPPvkj7v7jk6Cfhjl0JpGpBPVaGDfVhd7fpYJhZkaJOgWihomXHKRQdgMZJmxCxoLqLMniHJFymb54Bi2UZuNkk/TIAmamJrFyEeKS428UsNCIJbvZMdVUm9r4uqhYdVJdaUoFUVc8tHgY35ZNvVqQjMPkJNbAAuzdE3SnczQnZ8gaIWpOhdCiDLt3bYFIksQBq6iIkjZeYDCSpjlTxIzHmTFd7OEE1MSTrcPMNEnC5KJZxlsmTVEL/kFe/9yEriQ06TdUTZhBC5Rq4fm7bgTXJhq3aMzaZCMlYvpfefjBY8jkpyjMPMxPvn8Ln/vqO9g+9m+MDLeo2WP4su+WFWO6ITt57U3CeCeXfngbN35rF/kVFzFbGcFvLcCIREizjWuuWsFppzikUlvJ5VZQrXZD9EJSvWdRb/RheTXy+ov8/KbDWXfYf+F5N2OEJmnVwrT8dYTCR3LqqZ/n/ocqxOJHEk/tT753NcML90PT0ry0YYLJSZ1mPYqWGiCczikZzrR8nOo42LuJWuPotmwsYxPS62S6qjjGHqaqmwhFhim9tgCz+yii0TyuEyMe6sWpNilObWbpMo1NEz8EHgH/JRasPJR13RfRH17L9NQcz2yYpBlbS8EJ4VgFYoldTLx6I/izwCJyaw5kcZfGb++8mFL5E4wM/RW/tZ25SY9E+GSKpTWs3u9TFOoZtOgBpDOnY1ePV4QqcqAYTxFWZI+KlrRcSXuO5I9FvhSLUhsnndjApg3HUq6eS9q8i6ja8G4ZJe9Qkt1vJpU9k6azHFhF/17H06JJPJalOCG7cjlUK69hhmZp2GOYZi/NicV0rzqLqYpOYnAvKs+WyUR9Vq6o8uKmX+MkJmmOPgbxMv3Dizlk8bGkQwPsHJvm1Z0uNetg3FqCQZpMTz/DNI8RhL5hcgsWsnJhjOu+fha96V+jOw/g1jfR15vHyCzlj/fu5m1vv4cCy0l1n0LVG8FupMn27MvcXIJUfimlqfaOexKhSU40qiE1R3a1ogjdtKKE9LCqQarVZ2jpj9PbJ6RW5+B91xG38sxMTpJMuzzy2JN49BCOLWNiNExqaICSqmZuKHUkoz/GtZ9Oc97h26lt+grZ0C5hc1reIkIHXMpFl3yNB7cW2D4qCsK5DA8czj6r9mbPznGm9sxRa6XZNhpi4b5r2SFFy4UyZESadYkaYTzHV7siFgplIiGbnnySnRs30NcdJRueRmtt47ijl1OuPE3dfZwHHn6EiepiTI4j3f9mGqE+qo2xQKGaqGN0DatcfXNaJNS4Uqqysq9KvYDpzBJL1qgboxxxwl6MT29gqK+P0m6H5x7fSSa9lle2lxjee1+2jM4QkUjW0zDDYXRLozRXVpFhMh+mPCU1Gi102TDJa2JoLpKursxMQLVMrDuHXa8rjJv6NnyriKs5GFZOrYvay7MQ72Vk31Xs2f0MzdHnOez4Q4gbGl2JHh55eBPV1jAzFVNdw/NqJBflKc9uhsoWFu8zxMoFabZufInDDzmGRx/dzObtBq1WHkIDqHyUKFXNIqnmNL1dNjPOy/ghB8dLYtg+/RGYntpDSdMwcsuoVSXtBUuXamz96w1Q/jmeK61zB9PVcxQLjMXYWi+zXSOMje2GqMvKlUOMOEUm9kyyoRqiZVvE871UqzNQ3k66N0G8LpXsOnMFh5Idw+pbSdM36M1HGH/pzyzKOxy41yKS+W5eGp3jyY0zGL1rSTS7qUzbKrcejkVo1ERmBy1hYRhNnOoYZqhJ2CvQnzapTe3ksLWriOk+sbTJ5sJW9tQdXt6t4TVTmFqaWNNjOKrRKFeoGXHGnBD0LgczKBakbGNUqlhNByccUzv0/aO8/rkJXQqpJAJVVb7SvpD6G5mr/h3Jo2lEkwb1Scgl6pjuY7yy8Rh0s8zGl+7ltBMv4eZbP8f6E18jFn2eWn0HYatOxHRoIntN59myo5+R4S+wdt+vsm3nfiRzZ1K3V+PWHLpC2/nZjw7hwP1twuHXyOTW0PT6wPog+f5zqDTEF5wlbz7DH+4+laXLrwX9DvDH8e0kbvhIHG1fjjjickZH4SMf/zwXXfxx4smE6rhr1KFWld3eprnuu/cxtitMbOAAansqqtozMRDnhu8NsmoVbN1cYelwVBXDzc2UaElUF9GYms5z6cV/wNDX0rR9ihMVzOgQum2xIBdnqvQYbs8vueADQ/z7R06lMl1hsLKWhASFUdg8Cr960ObTV95BpudQipUJPPcRzMgoreYEJ5yxN//55XPQ7TtZPvgg27b9Nz1JiBhDNBv7EOs/m8ceKpLoOgQtPsjc3DDXfnGGB++vYGuyfWwWTbbhlBSgJu2BsqhFaZEcfgTq4/TmX+LlF49jcvqtdEV/jzbVIhVbzUxrDeneM0mkzsU392XxqlP51g+uwojDxPhmFg0sQnebxMINYgnYObaVVmMx7z7vN5Q9GSsHMovQir3o5RJu8wW6h3ejZR/h4vet54Kzjlf1h0vjOaZGoWsEtk/BVdfu5Pd3j2HvDrF84TKe3vEgWmyc9OAkK1Y0uOn7l+IUf0PauBeqz+EUhXwMot09ZAeO5NVtS/HDxxDJ7sPOPfB/PvNHNm/2mNwVIdF3AJVaRPasVVug2oUmJGS/BVvJv+FoDFMzibge/tw0GptYvb7Iey87nkPXxWjVoTkHC/uDnUPzefjz/fD+D36funcIewopmlYYMxXHcaqkjae46SvDHLXsKbxt3yWjb1N5fNmUKLTPJ/jiVbfytdt+x2e/9DnedvaHGOjqCnwX2ZPIg5/cOc3l19zHVLUXY3AtRiiL3nJpzNUwHYuwJf3fc9iV1xhZHsKr7OTH154t6icrVgTF3jteqrBwiQXpPUio/N//PcmXvvkEj7/US6z/MAqyxutSDJpAT3TjldsbivRosHOcUHGUffIOPeFRPvKJszj+3TrPvOwSzRkM9kBpByxYAL+8Be74zYv85pEdGKklRGN9lGse1VKVeK4H3whTqzYwo1Gclqu2RLZbNpRnIKITCfs0StOsW7+Gz30K4i7Epf5LNmmL12jZJRw3ge0meGUTXPH5W8j3ZPnc507l5OOgOgFZA6a32PT1W1x7E9xw29M0DY2KU2FqbCOnvGUd//HxfRnJgDddIRe12LF9hszAAFd+byffuv05zKF12MUwFDzivVnSc5u49XvL6RuC0TFYtBjmRIhqeKTyOgUDShacffGTzG6f49JPn8i5J8Ci6Bhe4SUixjDN6QjdzgAzTogXY/CZ/7yfdKTOrd84lcwesCLwrmseZOSgo1h3UPDsORd6oxJ8t4ilQojyXbHg2lt2cNdNP+OKyy/lLYckOfAAiRVK2FaIZjbC77bCez/xU8rjgwwPrmf7rjmiuR5R73HLNqkuC686ylC2gtHawrq1ed77L4dy0Juk6yW4l0oF+ruDObhlJ/zl4Um1k2cmalKe3k251aKRHGA2EuZLN22HalLkHbWuwjVJX9RVYaLam/4f5PVPTuhVMKeDwovWILjtXIiqlZsNCisaIcKJLM1pyCWL4PyB7dvOwde38eCDP+fMMz6jUjXFyq00mg9iN58hk5zB0Cq0WnPYfohyvZ9c5iyefmmI9YdeR77/A8xM7UtXdgSt9gJ/uvctLB6Zo9l8gaHho2i4Q2B9jFT3WTScKCF/gq7QUzz9yNvJZD6OEb0bJOem9bJraiULFp/LusPez+//cJ3a8KLlzrBr/GnSGfmfiJgs6T6WLXt6ufXnU3zlay8RTZ1E3VmOYXbRk4vyox+HWboCJqZ/TT73GFF9SlXGu60eNHMp8dBJ7L//15idXU3NztFodBGNLEeXfZRrk3T1P8stf1hLbuAxqoUX2afnYKZeGiIbzaIlniPSG2XnjMnTz+d5+zkP0GquZOHibkr1ZznvokG+eMXhvLbjS+TjT9Ab30Bjdpp8zELXcxRqcaz4WuruvtTcAfxIlmjocD54wYP88Y81ano3ZmQpJouVs2EbY2BJUUxa5a0tEriNbaxcvIlHHz6R6dnTyEX+BJNNMvHVOJFDsc0jSOYuxNNWsP/R7+TOe64gERFH/HHsysM4ldcI+S7JVJaWFqcvfR6r136HzbuWQvdy0EegshC9WmPRUIV49nf8+K6l6NrjaMUoaXeEkW6pjdiIn3qaSC5OpbGGe++p84VPPUU8cjS1Vi92aDunvbPBV75yKGPbbyDSfACjcD8LMzaGY+A4FrtKHgv3OZ7Rcj9TpRWUK4ewbNmbuOCCH/DqJo1SeQSMZVQbUswVxsiEcSt19KSJV5deb5dUKkVppkjUnmTE2sH7LlnDme/vZ7TyCMXmFEsWDdCbiPHkg7/AcjZgeS6LFxxL/+ILuejCP3L3Ay203D7MzOqQ6CNmvcA9N+7NisRdWGM3kmUjpt6kXh8i2vOvXP3tX3PR5ecTy9dxG1vYufEJ+kyL2Yk66f4DSI2cxWNbV/Ghz9+nWj6JrYG6bO4Sx2oZDA/FKdaeYWjBFOeft4CPf2B/dr7wV5rVSWK5BKZZoTL1PBOjf2Fq4i8sXrKchUvOoOIczUf/bTO/fyRKPbIPtpOWApd2BXs4SEU0XsPqb7JPfQPvPSbHe/9lGeXZR3hw+1PQnWfNIScyuWuKxo4dpLQQUTPDwmXH8b07XuOW32xn444k0fRKiuUm6HEyuQGKFQevpopp2i1RYvzLmFEpLnOxGwVOPnGEb38eQqOyk8vvmBy/m7A1ik4J30/T1Xc8nrWKn9/zDO+8+GJG9zzFkw//nAWxIlOvPM1+g8PU/BGSB36K3z49x5ev+TYLFgxy1RUf5/DVPRT++htGH7+DHncHI0N5Zks2Y/owvcd9gi/c9Ro/eLxI0zoAo7WacMEhPbeBjX/aV7WI7n7kJWbHn8QyZ5FmkLLus6WmcfS5H2XdqZ/AMQf410sv4wNvD/PMbdfg7byPhdEoxpxDzullyhohc97H+PfvfJ8rP3oBv73uKvZyK7yyYw+n/+Qe9sz69A9rPPHjX7G6vJPyq0+T78sw1mhR71rC6pMv4AP/dj1XfOYLlF/9K/qWJ6k89nOijT0Y8QjbWibDp1xE/qBLWHXc18mOnE3V6GdiooWWyROT3PfYVrr9rRwyPMfVnziZVesT3Hfrf/LU5mdYediBrD76WJYPdPHczd9i80OPst+KY1jQt4J6pUUin6YWamFnu3mpYLD3cevZ59ib2FMawrMHicYWoMn/UEIzgo2dOoT+j+LOyH7gJZU311qyY1R7F0eR4a3p9laeSTClIh3S0Qki1h95eeMF+NpWfvnLH3DxhV9WOzR9+LJ38dkrTiWTvR+79RCWvhP8Io6n8/+x995BUtX9vu7TOefpyTkyzDAwQx4ykpGoBAElKEkBQUUEARVECYoZEwqKiCKK4RWVYAIEJeecYZg80z2du1f3qbVw37v3qb1v7dp16tS7zz1t8ZfFMNU9s76/8Pk8j1pfzPkb9eSnPcLil66xdO5BLMmz0CjTiYYu8ucfk3DYblJRsZuy1mMIBHLAsBi1sT/hmA6V7DYOxX4un7mfiPAARsv3xDz1yNRJ+IS2yFXFaNX53Lh2jpRUC2HhCsHoYczaCLW+c/j9FgzGPrjc3Rkzbif7dzvRO0fhqzOiMKoobtFE3/6XeOwxLV7vCqLBA8SbU2msseDzFpOXOwOz/SF8Dc1B253EvLvx+OLwNl6nQ1ED77zbkbisz6ip3Y7MZ8FAFtPHr8BuN/DGB1NwC+dQmSN4vSWoQnPo2PZNaustOJP1HDh2DzX15ynI+o1o5EsabvxEZpYoRVFRfzOMPbUb9Y0ODHHt8YQtBMRKVSSLCSPX8vP2BjC0AUMHNIo20sCLKitQamXIcUgpdllIhSxykfJ219n8eUu8vtFYVTtRucQNUyYBWTsaQ21JLZiLEMsBeQv6jR1J82Y+7h9tIN7yKQaOoxN0NLll3PaoyWn+MBb7EsLezpDUG2VcJyIngmQUppASd4KPNpTjFWbjdNxC6S2k4VYcs6e/KdVivvpxLtdv7SPgCZGaPpy9h0oYMnQDyYljSU5P4IffMzl34SSZCT8g1G/EFjmGSWwXNop5tHiC8hw0KaVUClqCihxC/iKMhg707PkwZ4+Indx2yMydMNpaIMgM+PwiFjSI2qoi1FgtHbNqlAqCFVWkJbtZNE5L/z5RroV3EbN6SckpZtXyldRcusgXX7xG4OqHnD++hyRHEcFIJ2wpz1HU+Xmu+bLILhnF5SsqLJpz7P6mGIvvdXS1n2ESzqHVgrvJhrnkJbC3ofbaPqob/kQpHEbhOUe6RgxhQWPYQszahaverix49SS7Dhgxpw0nFMxBLUvAW1OL3XCbWOxbdv00BzU7qb36O1m2JGxxKXz9xyEOHfmTORPuRh06iUF2gMa6a9ysUJKYNp6QejqTn/iFveeMOLJ7UePVEPWqUVqtRPwhSGyCm1v5eFYR93eLQNUmrtz+C39GAQmt+3L3mPmUNi9jzcKZHPxuEyZFEJnKiTy+E59s9/DSR43IzOVodQ5qawMoNLCkzawAACAASURBVA7UWif+ai/SNGzwoIw3StfFsYiYIPfgc1ej1yvonNfIR0/aMDV9wvWL69HKL0mZtEhEjjNnBBQOp/FCkBOXr5KVb6T2xl6soQsY3DcwuRrROoo5F2lJQf9HmPv0SwwYOoayVm3Yt20z3bPUNBz5hnjvSRRS2lBHwJjD/mAO3Z//GllcF3AMQ6MfQrBKgU3tZkzPNNrFX+GBgQ72rHuQ7CQXdd6rBIxmXJYCes1bQ4KjA9WxeJLiOzJ2YBtWzWnG4fceJtFzifhwBKXPzDm/g4K3fuT9Dz7iof4t2bhoBn0cBmSmeFxdRvPJvuNU3bjE26+v4MzM8WRFXTT5q3A2a8YPZ27Q/9UNkNuDra++j97rol2cnBtfv0auzo8+xYngEzjpM5A37BneO5LAnHf3klAwiCoxuJtQhAjn9V3+maeGlPDivHQufraGyyc/wy+vJrdXV6xtO9Bv1kJiHj//mD8HR1Ultw6fRh8Dt6sWucNEpUFBND0XRXY7Sno+RHreSHyRZug05dji2tHg1eIPy5EbxOraP8k8k8ZXYuCfp0T3v/t9+duQJOFf/5YfxZQNxERVpmTzEe/xksErl/wbBs1VnPb97N87GiHk4v21q1i8YBXp2b25fl7JlvcWcs+YM/iDHyCXHUZjDoiXuqBzUt/UgDvQnGTnQpoVP0/AM5AmTyIaQ4iDh2ei013k6JGvGTBgLlF3EThfAmXPO51UqjCzn+qbQ6htHEWC/Qf8niaMBicBoRCdsiM1t8w4HaUc3n2AgjwTSu1BwhzBmBjA3XibEFmYrfex8TMbkyb+hsEymUg0H41BjfvWLtp2qGXf7xOpqXgcFdtxJCvBrQZlH9APxKDpjy/UAhiCKXsETfUxjEnn+eW7XNLiv6Gx7lvyU1ojU8ymPP8eTt06h5h92fL187TvokNQbEURNXDzdG/eXF3LZ58HSEnpxYQJA7FZG+na7SglxX+g0GzGdesYFpuMxookrIlP8OtPdRy5WIGgNOANR3G5A2zauIXKm0bQDgHzYJTKzsTCOqKK22jUIvrSSdSvlLJ/yugF7r67jlUrjahU09GzB53IkPDbCApdqXCX0KbPUnyKcgLuDiiMufRqn8mPW/tTd30AmuAPGEVblzJVOl4ncxRO6wRqXR1A1h9j1iBwaYg3XOS37Xfha1hNbuYBKm9cJDnzQVoVT+dCNbRr15HnFo8jL62GJMdRzl+8irV0EcXlK6m91YVkR1/uG9aL5rnQueN35CR8TaR6A0pPGJlXiUwnJolHs3f/bQ5UXMarlBGKRLh+PcimT48TdKWBuhfOlD40BRIJuEVrnXiNFEJlURB2VSHXq4iGglJN7cmH0pk77HfkkS8467pIWbdhbPj0Mk/NeQPBHWPHJ4tomfMXauUZGitv0eDLQZ3wOKdryhg87W0CdTnonBOxac5xdE8G4coF6Bt+RB1qlND21S4z8XnPc+aqhcSCPGLUow2fRa+6Td2BbThMMuoaGwirk4nLHcytQCndRn3Itdo2oLsHtM1IsICrYjNXT43EXfEy7oov8VbW03Xk+5TEdeVUTINKY8cYbKD22FYazs5HGz1FQ3UYhaYlCS0X8vtBFQNnvowtaxS1gbb4o3ko9TYi4mJHVcG8yek82X4fkdPPE6zcRkrzIrx54xjz9Gf8Y2+1lP6e3buIV5ZP4/Cny1BqvBhyMsi5axEPr1Lw9qYqTNZUAkEtYa8afVwuvuoQGO9Q11Ri8ULk1Yj5hZgPtSaKWiUQFz3EO7OdtE4+QO31j5AHDpNkBbcbDPZeWFuOo6bBgbOsHXt2fkSrAg3c3oO68hSXdpwmO0XB7bCazPIhMOgRDuw4LV1ZtGrdlg9WzmfyvLFUvzUbWeURNGEXGlsqp7xxlN4zjyWbj/DsmwfQWCeiT+iET68heHYPrVJ9HNkxgWMLO9PcfIpwtJFKMZeY0IUWk1bgyOtKPSWg6El5aQ57d0xjz/yuxN3cTbbIhREUnA4m0PzDvdw3cQqbXp/HuQ9fQvbXrygd6WQvWsukZa+w9cutNOz/ntpP38NzcBeZ8Upq6xpRpWdi6X4P31+KcNf4mTQ2uTF6b2GsOsC+15eQIK7BzDIavHqihX1JW7ABWX4fMHUBW2swF0ohuEFFdlaMKib0+wu4j6yjbaGS4zcu0G75Kzzy9Kus+fM2xGxMatuFD15axrdP3I+i8SItW6WSOmoItCylstrF3ltu6oJWpt6/AMhFRifiEwfhVrTALzkC/rbn/e+eXf/Bv/d/zkD/Ty5L/s1th1gbkTqhf4MbRUiAopGYKGSQJrwGhSoBodaP0qBDpzpPZuZ+dmx7gLC3iZdXL+bVNWugKY/ijBXY9BE++DSH+JSvMJl/RC4/facKIt7H62S4PfGotCO5dasTeZmLSUgZhFxn4K+DC1AqrvL7r5u4b+wCou4yFCmvIlB+p1YXq8IQPULNzX5U1d1DSvw2Ak0BTCYn9a4UBKGUsLcNPcsfoeIm5KaoOHzxZfB9R5N3F6Y0B01NAdz+cojNIzVxLnAXCTljqfPJ0CkbaJ5wkz3bx+DzPI7J8AMyxRUEvw6/pxxj4jC09ocIKZsRk01Eb22PXOdnziwnU8ftIMH6A57Gq5hUXTj4azd6D36GJlySOnPalEm8/PJQGpoW4nWdJy/tCS4cSaWw7A0s8nHEKMER18DSZToGDDhNMLASh61SMqPqNGVEA1NZunwPL6zZQERmIRpL+pvWJHazkkA9EGy90WpaIARURERUpFJxx+Pul6GTq9ByirEjXSyYJ2AyLkQl/C7lgaINFuSOCRw7oqf1wBcRaIEp+TEUoQxK0838sLk1scBgtLHvQOz0R9OJkUHU1AVL1gy8tEMVfz+RUDqFiQk8NaOYUYMPE/V9QqDxENbUErZ/LzBy6scoLYXUuTwsfXI6Cx9rw80jk0ktMFFn7c3uk5kM67oOGEpy3HiUwgk+XqemtNnXqPwfoYuJprJMApXN0NqmMG3+R3y19xdqAj5MiYk0VYlhhVyIZQMtMaXehS8Yh0LlkHpDobAfhUGJ4KlAYRZzIbcpSFWxY1MH/OdGkuQ4zVW3lcyi0XTr+xzHjvqwk8bWdU/TsewPam5+SiziJj6jLddqOmJKH4+jYCQoBmB2TMGuuczFP3NpvDQHrfd3ZMEAejNUuqx4tVOIzx1F535DuXjxhtiapL56B7W7lqMMnEcjXm2ElChsJThaTUCRPpYogzGXrcR9Q9yuNrLssWzG9PyKxiuLSbbeIuQ1kFrwLC++8geLNvyIQptOiiyRC7++QcOph4hTH6LpVj2m+AJOViRRPONdLKaWuBFZ8lOR6csJ1seQmwSy4yvY/Ukb/HsewdL0JXZrmHohHnuvFahzRxJWtRQ1f3ROUrP72CbqNkzDoL5MbbiaCkUrcgZuJ67ZoyDLwpnRjZo6PRpbPsH6IAq7VSLD4hE79UpEErIQFohFPShUQazRg7w6w8GQ0ut4L76N59YvOM0KqlxK/MbOpLQaxdkaIwOnTkYmk5Nm93Pw9GZOLJlGC50CAnWI/atLjSA0H4253Sjmf7CVj7/ajk5Qcm+7TNbN7oTn5FYaLp+VeEPalDzMzQew6YCHuS//QSPdcBTcT51MlObU0yEzxL513dj/RA6tLZclaM4tkbJc0g/noMdwtuhDQN8LT+guzBYlrpNP8OviHpT4D2IPidUGFVcV6WS+tZ3EjFymDu3Ac9NGce2LT6j0xmj1xGvk9hpKbU0t/ouHuPryQpyVp4jVXZfkgrfkOppSysge+RSj5r/ET38eFqkeNBz5lsp1L2K8fR735TqSUx2c9mlpvm4nxqy+eMPNURYMR5Clo2qs4PfXJpJw5Tvqtz5PiaWB6poLWFvko5/1DBltxnJd5HMYiynRZHDs4Fr2jO9OpvIKrsab5Pbsjq+sE63GL6XOCF6vSJRLAfIxxYuqv9Z4wyVEMd9h+ou993+S1/8BA/3vEf0fDPT/Oa7wr6E+IlNY/HMH/yNCC0TRvRiRFHuld3qNYpVNpTUTboigVJxgwKDLvPLSYNSRehY98yjrP/4SAmmkJXxCLBBPat4Jft47gqbgY+hU2zDJ6yXSlveWG4NTTJeWUVNTxJdbHEx/+DMysnpx9syrRINh3n1vCU8tepGwoisxZqFw9pMwNXhv0rHQwNefZqAz3o9e+8md7zriwB8slo7B81o8x62rIjShDLs5SJ1rOf7q19Bp/gJ1LTGthoam9hBZisMxWepEW1MG4NO2An+QrulBdmwdjCc8CWPcdoKxCmSyJGRCL9y+1sRlPQp+MYE0HbM9g4F9Qryxqhh1eCWmxGvUNXgIylvw7LLTvP/BefAmE5/SnLt7lPHSir4IrESpPEokpCPOMYax/ffy5W8mEkzT0NsaWfOOlfKOe5AJ76GSXZJIi6FgLjr9Q9w/eT3f/HqJpsY8nGmzCQYzUajUhDHhiyURFa8lYkFJ8iBEzXdSpyIMRfx0BQ0q/5/Mm6ZkwRwZrrrZOO3HCPl8qGS5yAyT2PTFdR5Y8A6RUAkq6xy0kQzKc7Vs29wRv78PCnagFdWo0TzC8i7Ue5pTWPoIbnJRJQ5Fq7Vzf99Cls4pRRlcQyy0H41Wh8ZaxrCJG9i22084nIHenMTs8YOZ/3AhmvAKAuETBPXFeGU9GTH+Fw7si8dumY3DVM+2bzNxmtcguN/EoPITFUx4fa2xJcxi6OiX2HXgLH7ysOeMIihkoBDElLOVUCxOoqKJuF9JxhMQkKs0hEQoh01AJj9P1LWdk7vmom16G7tsNWFfNTHNREzJQ4hv1hO/eNdMLu+vmsOw4eeIhn/g6vmDpCYX0+gqpKD7fCyKdrgpR2Z9kCSzi1uH+uE7PItQ43YshqjUGKzxJ+Fs9RI97l3C7sPnEKJK1GRy9cDnON2vEqvbLtW5lPpkrjXGkTXueWTarqDuDskPQyQbra+BU9/0Iiu8guqzz+CwBwmq4jnd2I6yfgtQJ5ZjiWtHnLkjP65fjPbKHOIjv6GMePFHVdxUp5A3fiV6ZU/89AHbCDC1Q6N2oGj4k1/Wdicp+BH6hveIBc4R1mWT1HIk63c1MXHhJ0A25pRikpQKftvwFLaq12m8sAWNMkw98RhaPcQPR4xMmPcVzvjx1HiboU4qk/gseMWMjmhGUaIWSXx/Y/VjCgFB1YhF8Rdvzk1mQNZRvLsXkqSskhokFbEE1O1GcoMU+oyajhs7AklodQH8J9ZS8+VKdNeOYYxWS0a4CpWO9GGv88jrW1nz/TaJPYEvm/t7d+TjhS2o+e4ZQg2VxDnhuljfb30Pty29KRu1hCbKiEscTa2yTNLUju4QY8PjOVz+sJyU4GmJhhrUJyAv6oqhbCCpvSZQQxmkzpZgMZ6j0zmxqj+FDSdpOFmFM81BhS6d5MXv8MRzL5LfIo2xIweyc9PHtCwrZ8vuC8x/4XWS4jO48N1n3HhrHqnuUwhNtQgmuKixU/bE6wx/YBk/nWnEh4VUvYJr65/BtfczvJf+QOGpFG8QuKnW0/zVr2ne7iHO1IiQp/Y4U9pRaHXx2/q+7F14N81qKlD7vQQTkpGVduBcSh7dZz5LmDyQNyff1oVzBx7lwOAU2joruHIEbG1zsE57gqc+/obV3/xC2NQWdD1BUQhqMUWXjlGsXoaVBLUCYUml+s/x+v/HQP972P/Pw/3/GejSFl2kHIh0JpF08LfJSITNiGhGtQGZT4NGeYwBQ86yesUgNJEgU6aO5dtffoKGbOy2jcgipWjNt+g3tIbVbwRxuV/AwhHJWY6nBtQ6Gmoj2JKGgGwsvXuv4tRJDadP/CwBs954YxmPL1xIVASGWBagcfQiKHjBf5PuLaxs+SgbnfE+9KrP7nyPQiLEOnPb3ZK8tovwVqeDrB/O+BDVFY/gqXkBo3ofqCpBp6LR24Fo8HmccZOIYsGS1A+fvi/45fTNCvHd5z3wxkZiiN9OU9SNTJ5KuKk7bl9bsls9SrShBehnUJiVwLuvpNKp9Dju2x+g1NTQKI8jNWc0CUWzqL4kVmG6kJJYyoAuBax6sTsm+3tEFb/R2FRJnG0ASx5v5K13QngZhjMlxsefJFPa8hfk4Y3olBXIBBUBfzPU+jEMue9Nfthfj+BpjzNzBW53MwmRKVK1xCq1uADTyG9J67CIkCJRsdB67uB7RdGGbz9LH9Xx2NQw7rqF2O0nCAZcyGiG2vgwb394goeXvA+RZqidizHF0ulWKOPzD1sTCPUHfhG9OkSiBUQZREVFFh06iQM9G2X8KNIz43j/xXaUZZ1A6dlCxH8DlbY5+rzBFLZ6kLOXdKBqhTO+GTNGDWLWxBQ0seeIRQ8RU+eitg9gyrz9rP/Qg8kyDbOmiZ9/aI0m+hoW9VYUMZeU5G/ytyQhbQ7dey3kr5NVBOmIPnUufqEAtSQbURKS/wuDWkQNyFCLyHuNElHchrYJlfYoPcpu8cmybKJVq1GHP0erikehWcT5ynRa3z0EQZVELNyLkUN68sqbmVRWrifsPYNJY0GrbMnRw2EenfMhdaG2eK2jyHAEufprHyKH5+Lz7MSkF7WXIoyjGfb2q8ltN4lLNytRaDPQKdtxfu86TBXT0br/IR39o0rkhieBrPufQyY+ONWtwDkN5EXERUIc/6onsQuzMQQ3oVa7OHs7Qm6PxZiy70ZrbU0QB4lpd3Pt4HqC+2cTurgBhzqCV6HgisZG8aSX0cmGEaArGIaDtTUqhY4+RR42zBHQVL6C3PsjTaEI9dpWJLeexIJXdvHmxr+khY02rQyH2sLuT+div76Q0IWNmGVhPDEdsbzOeMy9Ke67GrVhAm51L7C2vCNFEhsQorJWHOghg7SZkwBwYn1Q3YhZuZ/XHotjeO4x5H88i1E07UWdVGqz8ZYOZevRCha98AYBUsHRCa3Sj//Acq6uexxb5SnMsWpklgCX/BZyZv9AYflIzvqqIOBAY72HiZ1KePthEw3bniLouo49Dm41QFq7UVxQdaXjhBdpogXxCfdRLeuAPOZhYs8Ab093cuXj3iQFrkr4W782DUWLzkTy2pM/dDKNtIL02SSo/VQensSOKc1oG6rCKj5gNU6ONsppteFH6m/Xo0x2ShXZkNvDi8+/wvr13xEIiotxGbHGG5yb2oUc3ynCfjcBC1wwZdLu8ddp12saB6rEzmUmGWY9V79YQuUXKwhVHEAZvI5WDbc1Cope+Iy2A5/m4BUnqDqQkNqR+7snsWpCgGMvjKRZrQclOq7ZUsm6fyqvnrzCY6s2SBuapKRemLUtOfv1aK4/Xkhq5VlJCX3Vr8f54Ay2u2JMeu5NAsbuhPWjENQloBMriBZMLrNERPZo/u9A/1+3lPm3NoR/9+tKQ/xf7d7/9VAX0Yh3duTiL57oDBePav+2rEmWIhGAIAJnlKjlarTKCwy+5yrLn++NMQo9evTiyMl9ILTFZl2NXChDIEhY9g3bfi6mRYttEFyHzXCVaKMPuVXc+Vioq9aj1vfA4y9j2rTPWLvmW2yaKMuWLWbJS68QpRRVwjIEdSeiIr0ueJWBnYysWyPWZO5Fp/rmjsY3Iqbhh3L4uI3Wdy0FbxEq02hy0qKcOTUEb+1yDMo90j1hVGvEF+qG1z2X1JSHiQgWdI6BBA33SrbAYS09fL6+CA/DMDi3442IBLZMlKGhnD6bQlmPueBthdY2keZ5Wg7t607dzZVYVWdRmMTOTSYo26NxziDkEqvg5WTGlTC8X0tmz87HkbYepekATaEmzKbubPzAwITJO4jSh/RMC//4vg1ZaT8heLdgVruQCXH4PUXozJPo0HMRf54UO70dScpfSX1DOmERAqTUERW9m7IoavktiVEeiYgDXXFnoIvCFkGFNrCPVxc5mTiiCr97CRbLMUIhP9FoNlrTbJau+o3Fr38JQh6axGXinoC7OyhYsyqTUGgUcsWvUgsuLGQhk43k2DETAwYvlB6GasuTtC1P4ddtqVRceAx77DCKgMiD7oq2xUj0+nvwi3wQfQkF6eWM69uPsYM1mHTzUKiO4w1nYU0fzOLX/2L1isMgDCU91cy1U9OhaS2h2s2EvLVo9Bk0+otwNnuCkqJxnL0lCoF6ok9ejD9SjCoqOtHFlL+kv5N+6OVCDG1YhkqlEGMgRGI30FkOsuaFVgxt9QehirfQxvahlKeity7h61/quXfOEwjyDLSRp0iOy2XF6jJycs9RXOxCFvVy9KCHGY+8xKGzNUTEB7tzCsVpcOKblgSOPkHQ9xsGXRPymAaPogxz2xWoEu4ighazoyUmXXvO/r4c/7FxWMM7kEViBGVWqsIJZI9dhFzTl5i8ORgfAVNX1I1NfLiiIwPa7+DayReIhSqIjxexwD3Yuv0sS19/A5UpjtomC+Gqg1z/dgSp0QOobVp8dW5uGNIouH8FJtkwPHQB3QhU9jYiEZy1i7swImsjoQvLUcfOUB+CGkMbmt31OB0GLeDQGfHZUII6rQyrRsOfm5/AcPZh5Jc/wSEL4o1qqXAUkXfvi1ic9+FnCIr4UYS0RXekd0oxgyPC4lVowgbpcfIvAz2ickkDfe3TSfRL2YfywIto668hKPU0OUoJth7H3Le+ZvP3uwgpctHljsAaa6Bi9xOcWX0/SU1XMEcbkVuUXIskkPH0TvT2Qvziv6nIIj3nIca2zeOFUU3U/TifUNMZLFYDt90qcrqMZ78nh14z3sRLG+yJo6mXl6CIVjJ7qI9lo+Tc3DSCRH818pgZtzILbctB3DSkUT5lGm6K0WU8TK5DzvHtw/llZhmtQ3WYo1EiSgcVxnTSl6xh3abv8OrNfLL5ey6evEFdvUjjtKCSmQnH3MTqj3J6YhsKI2cI+334LXAjoYzimStIKupNJRnIDZ3I16s4s2M5F59/AJ3nHNpIBfJYhAq9nqI3d5DQ8j6q3WKQuC3qxM68P3cQd0U20fDVIoob6wn4/Zx1xNNqwfNMXfs1720RF2p55GX2pD6qofavuRydWkbKzSPIfSZ8cdl4OrUl2KyMuybMIaLsT1Q/DY9GdBGI9E0NiK3fYJiYTsT1/u2q/V832f7LX+m/9w79PzvQ/z/enjtgfXF4iYNbxDtZ7kh1JJPP32aigIBOp0Ypv8CY8bU8M78jdiVkpHWgqvYm6LuTaHmGkD9PqroaLBdo1WYPr7yaTpz9QxIth4EK3BVuzMnpELVx6ZqHnKwJbP/dQ+e2E4nUy3hq3mLe3fg5UVVrDIkr8QZagVoUFFxg7CAdq5dZ0esnoVH8hEr81sJZYBjPt980MWTMyxAqwxw/mcJsOXt+KyXkXY1OvgeZopqI2iYNgOqqieTlziEcikNlGUTENBZFWGBidy/vvRaPJ3YP+rif8YpsFnLQKybxj6+9DBr9gnSc70geS4e2Or79KpGq6ytIMLnwBwPcdplIyxvAxRs2FLEOqPzlRD0qrFo/zvxbeF3P4xb2Imjk2OK6s293Fr27vgx0Iqcwnr17B2DUbCbs/haz2oc8korX3QJD4izyCiZxsUIk+nUjIW8xtQ1JCGJBWi0S7HRSoVktuy3d9wmRFMJiglErSkfE8JcMQ3g/H72SzYCux4gGX8KgO4SoeQiGMtCZ5jLrqa288ekuiOSjSViOCSfjB+lYMs9AJDgVpep3CWEZjKSiUk3g++/dPDTldTyUYHIsZfA9zXnv3UtcPj6ZPLMLTdhOyN0FdXZ/rtbUcVvkPmvbEfM7SFZbSHecI+iaSyhyhKZQOgn5d7P2m3NMe2gjxPqSm2jmwtGZVJ16gQTDIfyuGrSWBFyh5lhbzCM1rh9VHjOCfCC6hGfxh/NRxmKSyzwiHvFKnntxeiAN9KiIIlUpickvEBf/F3/9NA71rbnoPF9KzY2GBgv2lAWs+/YSM5a/RsCbj928Flkkh5S0y3S/S018/Hl8vmts/vxHLl6rBUQZUSnEj6RTkYo9H9rxnphLJPQneo2PmOi9NndBlvM4OjE0iBV7QltM2lIu//UUVbvvwyp8L/F/vBEDDbJMskfMw2gcJsFSRA6DLn4oRrkd/Pv5ZG1LenTwEKw/iVFv5/S+RgaMHI1cLaCLt/LtzwfRBU6jO7cCi3sfTVVRjMk6burzyRj4NCbDSDx0A/0ELI5SiNzm3M5+aI/PgxtvYjL4uO2DOltnSkYvI87ZnbqwqAluiy61NWadnEPfTEf4cxL6W5uIiwUIxtSc1WTSctrbtC6YxeGKNDSOBwhqWt5Bt4pcUzF4KyhRRzSSPe6OxU5AUPoxK/bzj9ebUcxmVEdeRVl3Q+Ig+Z1tcAx4jkEzX+LHvX8RkRcQVzINW7SW8zvHc2LFENJDtzEIouAIfM5S4ie8izaznCBW9Bl3YaAzj93dnqfuOk/Nz4sQfBfRG/XU+Izk3DWRby/KGb1oE346YEy6D4+iOUrhMksnRpnZpZKar6YSH6gnipYGZR62DpPYVytn+NNz8ZCPJW0q7XJsbF9TxOHVIyj21xOurCeks2Nu1xdPm36kDBiPFwtyUx7RJvHk045em4FaLadtm0y2vzSJ04s601wQB3oIj1lFQ34vssc/ia2kB41koLEOo0Cr4di+Fzn5SBec0ZsYojXSAqDSaqfwkwPILK3B0Aq0pSisnflyyXDST76L/s+3KQhU4a2v5EKik1bzl3Pvqi/4cud1NIp2OBy5RPQRqo4/ww/DUimjgrqbKoTEAvQD+3JV42Dko88h0AeZbhpeXXvC4lm/KCoSa2uhyB3a3T9PDf2/ecr9PxmE+4/n+R1JgXR/LlLjxD561CgF5WLidBCDcSJeqymATq9FxjFmzAkyc3pbErUyjPrmBMXEsK4H8daFBAKZuJv8JGXLuH3+fWbNy+a5Z0UzwjpU4rEttahkScgNdmI0catGQarzAXzBZoSq0pk6ZRHf/boLv9ASXcLL+MMdQKFGxglmjFey6EkBrXoOavlvqKV1bgefVAAAIABJREFUSAEy/RTeeecc0+ethVBbbM7plBXr2PqlAxVr0LIfZPWElAlElT24cLEvLVstIBbMQGEZjGC6T9JgzhoaZNWzSjzRBzDY90i0TSX56CIT+fTTWsZOfwUoIj1nLPOf7MH99/2Eko0QuoHGaiccSUCmbolAe2pup2CUt0aLnbC3Ep3+KjXeLchNt9HGWZErWrD/sIM+7edDpCU5hVaOnxhDxP8BQtM2rNowsnAaXncrDJlPEmcdcEezqe6BJeUxXE0pd5CgoslJtKWJKW5ZreRVjkaS7wx0jUgADCITYhiEPWz7pIxWeT+ijK5Bqz4i0eW8vnQMpvmMmbqOTbv+gmARKscKtBEdT0238OhDImnqKTSa3eJGn0A4Ea32Eda8fYpnl3yGL5aHM30BTy8eTr8+76IOvEu6yofCaybiK0eZ2oX6WIRGuQVBk0XYr0UfVGCT3Ubp/xEZlURUicTMBaz77jRzpq2DSDeapSVx5vwTBE8tQiPfJvXHRUufT56Lodk8LLrJeET9p3YUKut8ApE8lCJJXB6+g9qU9F+i5USGJqIi6PEhIsq0xmvkZB7m4E8juPnbAFK1B9AoYzR4bFjTH+DtL84wY+kXIHQkJfsTXHUZ+HwXsNvcBAOn8QfPEwmeRWSVqg3pyNQFhBSlDOqk4Zvlbgn7inAMnSpMKGBCm9CPa8oh5HaYCrJUrM4yzLpmXDv0OBW/D8MU+Vr88cYjgF9ZQkavR7DHT6UhYACmYEudSEONDUeCAb93O326GSnLCbF6+UOYaKI0O42Z8yZRXF5MozyCXX6Fqp+eokWuHG6F8cmhwdGRxNIHsWY9JA10peZRzJYidJpr3Nzfmytb7iYu9D1GI9zwyHDF96LFuBcwKtoSoABB1hdrcmuM5ghHfpxEzY5x2Gu/IiHmJygoOKtOp+Wwpxk7ZQOf/uIF7XCU9m7EtFkIok1OeqYoUIqecsmAJlrkYkQVUSzyfRz6vD2qC0sxX/gIY/A2QRlUa7PImvgZXYfM5Y+TZxHIx1Y0m1SNm+Pf9ebUK4NJjdyWsLeuoAx5VhcMPR4lsctEGkM2rLmDCdbns3r6IKa12Enl7uckr7lKq6cu4CCv/yTe3X2BGa/sJEJXNGnjCNIMVfgc7z6u457sI7i/X4AjXCMtGOo1uSTftYDP/rrFzNUr8JKLI3Ey/dtksmGhgUNrxlAc9qEJhKmN6jG378eVjDJKxj5GiGysGf2IM5QT9Fjx+iLotAGKCuX89PI9nJ9fSn7kJIJfoMFgINJ2FHG9RmHr2hePMh+FdhytLFYO7pnJsSntSZJXYoo1EPQ0URufQe5HvyOztgBFKtjLsWq6sGzMYKbln+LcB9Mo9F8ATZAzJiOFz6yh95z17DwgVl/KiXNk0CJLzs9rH+Af04wUqiMYjQnsveZn2Kq3WbrhR1Zv2AZ0QWMai99QQpOYbJSLvHudhA7+Z3v9996h/+uz9P/iOysTVZIIyP42KBETW4ziQBfTi2K4R0nM50Or0SFjN0tXGBkxNJ0EbQJaZRrorOBvgdnxLCjycXtqUZhiqGJuzLpDrH4pg2FDb+FqeIEkp0il01F55TyJWXE0+T3odF2prc/HEb2Xgf1nsfv4YQKhIjSJbxJVdicsNmsUR1gwW2DmtFq0qiUo2Sc5j8VhqFA8xHMv/sGzr22BQCn2+Efo3tHO2rUBNPJ30XEMmcxLQJ5IVNmNA0eL6V6+BCItUMYNI6IbikrhY9ED8PTsID5hJnrLPjziBphCZO4xbN5cz+S5bxEMZ5KcOpxfdi0j3j4bneoLNPIGPF4xupctHd3t/aMJi7kLBnUu1RUuzAYFBqOXUOwCcoOHhrCPijoVe/YJrHxCHB7NSclSc/HiJNz1r6EMb8emDSILp+P3laFLfwKNojMh0sDYF411GsFg9v+Ld5XsE2FUMRfyqIpoJJGwOK1FL6I8gCwSwsxu9v3QlSTzxxiUH6OQHZVOzZrcaZisz9Ln3tXsOH4KfKWoHS9JPpBVz1gZN7SCSNMqtNr9ktrRH0nEYJjL/Ke3887anwhFM0nNncNX38zCqJtDivkHDK56gjU6tIpeyHN6cuV2BS6lFZ88mVDIhNKnQBfyYIreREUAjSWeSq+KLb+c4sVnRT1tK8rykzl0YBKhM4tQ8z3ImyRVdURfgjZlOjrbdAIxBxrzGOT6WQQjIsQmRESsWoorvTs+T0kPqRF0hL1BYkoZVutNunS4xmdvNKdq7wAyLScJ+CMoDIWokobxwZfneWiB+Jl0IrVoIzevJGGxq3G7GklO0BKKXJc+R40+Ql29ByFqQa7NZVw/HevmnqPx/DyUsnOoFVEC4iIh6x62X8qm78iVoCrAYivBacvn3N6ZVO3pjS68U5JuiMXZiKoTKS3vIy5rBo0RO0J0PI60BxHkzWn0+NBobqISjqIJ/EppVj0LZ3SjW3kzGupDqGx6QjY/dt1V6nc8j913k6obYMvU4nb2QHD2Jrv1Y/joiME0F50+i9ycWn7f1IsrW0rJ0hyV7vwrQ2aaEnpQOOBRbJae+ESFMWOwJ7VBY/Vy/LcJnP9yFPGuf5AqD+ILK7hizCa760NMnfsFG3c2EKU3upQhxLRFBPyio1tccMpQRIW/5WB3hrpoBrTK/+DSD52o/HkqyXXbsCoqJdrhBb+Fktl7yCoezTWXhxiFGHNm0zIR9nyYzcUPR2IP3MAgE/CLK73MDjQ1G0JW35kI8iKwdMKiacvap+5liH091fuWoZbVI1PoaAgnkTdoEos3/8DSjw4CvVFljCccK0YfOMcXSxMp1/2Ef+cKbMJNmjTiAiOe3IGrWfnFQZat/5AgzYl3TmXsXS1YPbmGsxunkOlxS+jW6pgOZ4/BHNCl0XvWywQNHQg2ig2MzpgsLdFotMSEa7QrC/DNc525vrQ9OcETIiGXGq0dTc+pVKcVU3LfWILaQlBMo3NSKru/Gc7JJzoSF7mJUWgkFvLjTi8iad7rWHqOxVOvRGvvQry6Hz0zU1m3oitHnx+A48YO0tI1nAgHaLH0fYY8vJ5vj4m/H8XkZ5QypFjLyic78/v8ZiSqwvhFkVRWW3LHTqd89GzOV4onlZ0xGEcS0hfh1qru0CfDIqDo/w70/+LY/Y/+2r9s0f8TW/V/71gkJpM0hnLxnktKucuIxdSSXDAqBqrEoa4QsbA+NOoYCsXPvLsug07t1DgVuZg0GXdSj5H2WJyLEGTN8MgrJClAYnwWldeOk5V0mm++7kNRs3XU1L+HXu5Dp/ShFC/hCVEb1BP2dSDJsIgWmfdy+vYNovJ2GJLfIhBpI4nD9JrDPL/Yx8SxV1ArXkURO4xctIgJZcij9zN7wXe8ueEn8DXHnvIoQwek89JLV1HG3sEku3xHzxhLIqLsyM974xnad7V0769NuoeAugdqtZsXp2uYPcmLL/gsetMRPMEQGnkLNIHxvPLqEea9uJFwNI3ExOEcOfgqBvVjxEIbMCi8EtlKrumA3D4Ii+5BmgIq1DoHQfFISuztSG0B8QxffD/FazSRYpYCDYlAe1LTQ1y8PJ66qmUYFD9i0riIhRIJBVuji5+OUjsAQZEE1sHI1JOIUfy3kzp8x50cC6MUAlKiPSo4CUukP/GExY8i6sMi+5UTe/ugE17DrPkSWfSYtMh2N6ZjdqykbY+FHLxyGQLtMCS+gVYI8s5qI/27niDSuBa97hhBZSPecDIm0zM8OPlTtnz7GxFBvKuczMHD8wkEJmKIbcbgChFzOdGq+kBeP6y2+3BJlQQ5CCkgJshjUfQEUCLigUVrsxbUVgiZQV5Mt7YOfv2yG1UnnyVBdwSRoetrNKB09CJsGoU1514iZKK134NMM5FQJBuZOPTFlI400MX3RCmpceVBLVqUBCICFtMVxt4T4dmHoyivTJRS1uJHJNdnIreMZM9ZNd3GPC8t9szZ7+KuLb5jdgmEUdj1d1z3Iis/VAmaRvQOM4GAkun36lk9+Q/cF+ajVt2QPhKvy46zcBxrdwlMnrsFglk4UsvJzmjGnq8nU7WnFHPsqPRZRWRJKNS9sST3l+5DfZQSYjS21NF4QnbCtbfILNZhUh6lR5tGFs8tw1P7BZWXK8iJn8LBEzd5a+sSvvvyac5/Ppd8awOxoAu/xkEkox8V5NOq+zMEFfmYrI+jUsfRr5+CN57KonHHcDLVl3C5IGzMpMnZEVtOT4paTsZHHBqmYI1vg9JRz4k/HuTAJ8NJ8P9MqjyMJ6ygwpJH0cBH6dB1Boeu2YjQHWvGGDyRPCJixVI6QRKXVyFp4yC+xA2DuFy2y3dT9VtXTn81glTvHuyKKrwxuOQ3UDL/HDpbBwLi+y8vw5A2m57NzXy7LML1L8ahariE1aCmKabFXNKTU4ZC2ox4FrRdQN6K1JTurF84lHJhFXUHV0jPHEGmxyWkkzd0ElPfeof3vj0PQj90WQ8iCK3Rey/x0+pC8j1fENnzFhb5ORrNUW5p1RQMfZc5r/7Eu1u/B9qQ4HyUGUPKWThgN7d3zMdSVU3UH8ZlsJMyeAxfVfi556m1EugosXQ2voY2hH0JEj/DrL/BrIdTmdaumtDaYWT5z0o23kptCqb+j/G7T8a9zz5GIJQLhkX0z23GtlcLOL1yAMamixiFJrQKFeGCMhg3h+S+9+P36ojT9sCmvw+nSsfKJ1rgcH1H4K+3MEYu4pb5KR33KOt+a+Kx9btwU0iP7DJeG92ZIkcNJzY8itUi54Y8iWYjJvLuqVMseEsMH4ubh15YdA8gKIr+1r1KHlqpFSXurP6vD/1/2Vj/13b7f+eL/ntD/N+m4pCJH4z0CyeuoMUDePHwMkZUxL6KA128UJcF0Kn9qNQ72bilGcV5QaxCITZjIeBAGz8Ym+kRal0JRI0BYgoV0dsCaqsRo+wGRc2Os269g4zUHQQ8P2I0NlBz8wrOVA3uaARFtAcG5XKc8u7UxQIoLP2xxK+mrjpX2kkadAdY+UIdY0eeRSX7EHn0BFLHQ2hDNHQf0+dsZv2WnyFQQFzGTMaOzOe5544hC7+FWV4pDRO/kEpY2Z5tv6i5b9j7EG6DPm0kPkVHNJoaXp6jZvoYN37/q+iMp/EEPahlrdDKpjJ72kbe+nQPSmM+yQlD2fnDi2SlLSXiXYdShHKHLAiychSOoaQkj6Wi1onckEc0rJN0kAa9hUgoilqtwecXB7wKweXFEN+aqC+BxPhbXLg0jqqKxZg1P6JX1kiq1HC4DINlEirbCARNKliGgHwCMnmpxL4WF1qS1DgWQSn6vMWBHrVIu1lRmiceuSsEFzblLi4c6k+0aQU23Q/EIseQixbQ+mzMzlcobDuHszduQrgDlvR3MMq9fPCWgi6lfyDUf4FOe5qAqgZPOB2zeRkjx6xl264/iQmppGeN4ujR5wkER0kAlEwtaKOpEO0EaX2IT34Ql0qs4LUEbdkdP30A9Iow8mAQnVJPoz9IWK+WjvIU8nh6tobtnxXhv74Ctec3FA4Trgoz2oQhNCrvJrHFSMCJJmEocvk4wpEsaaCHpYEuNjREL7w40DXgkmMxGWjyhtGqzjLnYRvTh1eQ7HkSXL8hM4HbbySmG0nI1IXcHhNxN+aAYxkq3UCJKa63gO/2HS6/SEwU/05MdhO5qgk5YWbfp2XZuJ9xXVqMRlUjrYE9jU4SWoxn1ReVPPn8Tgjkk5jZmZIWzfnmg2FU/d4Sh/KidNwu7t41qj6oLD1JLR+Jj96EGYUptR+imdLTcIzS7EbeWz2C7MRLXDq/EX/oEAUZHdn5uYElK9dScJeRDe9NoeH314iPXsPrqkdmS0XIGsgFbwJdBi8hQg4q0xzkCiuTH0rhsVFRVEemkRK7wI0bYEpvTlNCRxoVmQy4exEeIQEtM7A5S1E5r3P8z+n88cEgkkJ7SFKEaQqrqbQW0eLBF7GruuAhizBdSMh+gKqGVBS6XAQx0i4dmIi5btHRLf68inVZNU7Zb1T/1YPTn95NgvcvtEKtxKGqlFspfOIsWnNHguKbrumAOXkWQ9s4+WjONSq+nUC45jxxdguVnig5/e7jp1olw+asw+9pi9zWlYz4Ej5ePJRSz3M0HHkFgypMRGaiIZpO/vBJjFm5nE07KyB0F6bMB4kKbTB4rvHrm61Jqd6IsO8DjIrTuJwhrmmhYOgHPPjcV2z+aa8kYomPm8NTo3swp+PXVGx/Em1ljaTfrdNbsHXtz8brLh55/SfCwfZgvQfk/dGpnAgBsX1xnPtHhHhuKPjXjibTdwkBObe1WVgGzWPTxVs8+v4SAq4slI5VDGlWzJYFBs6+MxJl7RkMgheL3oy8uAOaiU+gLOmFU19IOFCK3jQJjdpOWtJFPl5+N669L3D+t3dJiZORlFdCUvsHaH7vRCz69hQmpLJh8/vsn3EvutB51HYTyd1H8GcQhix/noDMBhSAoT9W1RiIpeARD77E5Zg8iihrFrUwUSmE+s/x+u995C4dl//b3bkEf/uXlxT2/Xc6a+IH8C9/RD+wXIkcGXKZHIVcJd2vRsT/xOpJSMASZ8BVfxadfid7D/bBaa7AfclJUdEAIA5tfF/UqiH4QtlE5OIxm0xaDKj0WrQiSML/BzOna3h6vgG5aiXh4D8wi6gyseuOkbqm5jj0b2FX9sajVBGWlaNPXIkvkC89QK1xf7BhfZhunXahZjPR8DlJUWjS94bIAwwd+SrbdokJ6QIScqYx6YFmLFl4jCbXcmyKRiIhGUp7ZwRa8uSzv/PaW6cRaoswZIzFG26FUlfBlteT6NX+MDrNVmIco0k0MOk6IA9OYOID77Bp+1GiqizUii7cvPoRWuXTKEMbpFwA8niqr2cRXzyFtuVzOHjQgDllCm5vDnpDmuSfdjfcwKg2EGfMJOQVA1tBYviJyr207+jhw/XpuBuXk2jdjTp2m0CTHRnlVFR3Ib/sMQRZKrKEkSjlk4jJiyTxBYIPYk1gMaMJyQl7oigVRknWIb6z4v9XyUXF5jc0Vk2k8sxsnIY9RMMnJWVlIFyC1rYKXdxwAiLaLNYJje4Z7FoPWz/XkRO/BV1gNxr1OYI6sSZWgMX6Mp27LWX/oTPoLM3JTuvL5s8exuaYiVn5LUJVAH3URE11BkndZtGy+RSOX9aB5SFUhl6oVZmoRHhG3VXi9Frk3qjkX77a1Eh8WhquynqG9Azx2dsyKk7NItl4CsEbQGHtgjvUnkuucsp6TkVckegzRvwP9t47yooy3/f+VNWunUP3Dp1zk6HJGQRFJSmYc86YnTErRtQxjqOjY8I4Y9YxYAJzQBlFBCTn7qbpbjrtHCvc9VTjOWe999z3nj/OetfceW+59hKlY+16fvEbSHcdheocjyynMJwGBUF2Fm4TTg8kNCTdjd1QyKXiuAPNLDrHxU3n5ShsOIWy8CbLYVJ2F7O7YzQNc27E6ZlNTq/DWX4bLv8C+pJOiOpIpX7LqEXkJCuxR9vAk8bpinPLomJuOu4Ldv9wBdVVJoYm0dsdpmzoadzz1j5uvvNTMEczeORshg8r45l7ppD66TCq/DuImypZfQCl9Wfy4yqDQ8+/n7x6PHnzNBxVo9FzK5k2opO/P3ow+Y532N/yDQUjRfmQSfR0hzhigaB5Ohk7O8LrL15J9xd/JpjbSzaeQg2PQKs5mpV77Cw861YwJ+MI3YLTWcFhs+AvN5bj+uU4EptXUlHpo0+uwTHmWJav6+WMCx+nYA4k7L0BlBJmznXy8G1j6PtuEd6eFbizcdylNex2j6Fk9Mk0jD6FJMPweI/BE55DR08FqqfRWpkJ4Lkw6sr2WRZ/SIJdE88wsGIz21bPYMMj06hWdqFqHfRlBWFkKKGjl+GsONwCueEcjzdyEdedPI7rJ71CYdM9ZLvF5E2iO29n8IIzeXtnguOvfB6MQ6kYegK5aJ7Vr11O8a9XoG1/wdo5C+WWXrOOEZfdxIwzTuPbHRLEp1Mz5DJ6euoI5NtY+/IcCqvvJ7jzE5TCGnqCOfY4YcSJL3DKja/ywZc/g2MK1ZVXcfNJB3NR0xvsfP1iamwO8prJXpuTwdfcwuInX+Puv/4ExgyKxl5LdHstmNU4vDJKbhX33Bjm+MYN9D1zDiMCGUs+++ceB43nP8Qbuzq46J7rQR2CzX8XJ44cw8uX6ax74gQ86RaCQsBScqAMn8K2YbOYfsGdpPUyXO4jsZVcSCLlBPceRla08vXjx+LpXMHnb9xHd3sL0+ecQd2U+dCjQaCUNc8+z+51qzhi7jicp53K6398kUXPLiVqE37qpRCcCMZ41MKhyGaDNVEyEM55MSTJRMdtFWf/LNe/SEL/96T+bwn9t8Qugtv/M7H/lsz751+WyL74xwIG/8ZAEG0GEg6HQq67m+JSE7vjE5atGEtFMErPpnImTDyVPD7kwEF4PUegMQRN9YgaAAo9B9TmAii5vQyr6+CPDwxi4rTXUJSXcchbQe5DkhzE46Mplh/E6zuSlPASd8zCXXon6UwdDsHAsn3KO2+bjBz2d4o9XyBLnegFD6YxlVz8VGYvuJ91e9Ok2jyUDjyTa383geOOfYmyomU4tTg4w0Q7/RjO6dz18Doevv8nyE9EiRyPp3QBkr6eZc+GGNX4ET7X50j2raSF3ZbWhJtLmTnjZr7ZtB9cAxg36hKeffpiqspuxWW+itmzF4/HD+EZxKJDuOfxLdx/9xawX4i77Hjsrnqi7V1U1Bexf+9utJ40JUUl+Bxuurp3oBZ1M3piGx99NIWd266jvnwtZraNXDxCUeVJbPq5gVHTr0FzDLW6XnfpNeT1gWjJOLYyP5pQUROa3HEBcXdYtqCKCwpWh65T4kljJF6kbeuRxPbdSSiwAS22BskmVAEnYat+nGLvkURzYpE7kXD9I7ho5dMP/TSUvIXU+y0Ym8m7u4jlB+L23MfBhz/Auu1tmDk/ZeWH0LzzUaLxy8n2PkuVW0dPyqjifuyv4LHXdrH4DxtQiq4mUnk6HZtSEIgQLrcT69xBSC1QV1/PqtUbIFSOw7Rz+jEyt16xmgrXUpTYClH7YNrGYHqP5p2vg5y86DFMU0Upm09Z8VX0dkWQyJA2slh8RkGPFEvhviQSLtyiSERDVbcwfWIzf31oMIUNZ1Dh/cla6SQLEnb/oShFs7jnie+54+G12L2Xks+Px1M5jlTeiaQ6MdvbLT0DvC5kxYZN7kORdnDf1ZVcfvhnxLfdh8Q+NOFjaw6meOSZnPT7N3nj/U5U9+H4vWXMmTuIx24di2PbeciJ70k7JLoTISLh+WzrqOLIRU/TnRNc9AuhtIaw52PeenQaw+TX0do+oCzoprVHoWbSFZyz6DFWfd1MD91ceOMCbv79wWx78zZGldopxDSa+3yUTbucR95cz31LPyIRa8JdvoRcrpjykj1s+3QezX8bzZC6vSR29NCjVGAffzLrogFOuugOEn1NeHzX4/eUcvIpbi45ViH2ze8ZV9ZJtnM7Paaf8GHX8to3MS699mlSjMDnOQpX8SFEMzUYttJ+nQSBrXVDISGAmnkiJUVouTyl5go2fzWJ3X89iiJtG4ouHNkg6hhA5SHPUjXtCjpEZRqYhs1+NDecOI4lcz6k44urULQExaFSomaA4NjD+cOKtSx+WuzEF4I0gLqaUja+dwmdr5+Ip/NDbJKGO1hrKQIOOfECJl1yCT9uFe3mHCJlJ2PIQwgr7axcejCJ7+6irOVLjORP7JFNSqY3EF6wlKbpF7MrYZBOlOINn8Hrd13IfNuT9H66hGLdIJHXaXN6aDjqVG547xv+9PdNYB4MwePAfSRFXj/xzhSO3Jc8dmcZR1SuJfrX66jM9oFdIRZqwr/weu7/YhV3PfdIv/Jh4GaumD2HR45pZ/VTp1KuJjDTUYSBXcPR5/GNXM+s3z+ETiP+2jPJBU4j1ylWcTvxOTdRm/yEF+89hbGH1PLe4/czsGkqJeE6unZ0UlZUQjqdpnL2DDa+/QyXL76VtTkbOf9w0vYSyIchOMGyaZa1JhSzjIKVarIgpaxm0hSOjoIC809y/QskdJGB/70L/7fU3p+PD3ByD/z5f+rW+wFEEkL7246pC4rPAbKoqgqXPNH80b1J2FqqKLYPWbvpaEKuHr55Pc2Rp1yDbK/BG5mCXphOXHgF2939Lk6qeEgNZGEVsGcnFbV+BtVt4tnnq/H4nqek6Au6U7/g9Tgx0lNR49dRXC72h2HwH4E7eA3pVKXISQTc77BhbS1FnkexGSuQaCdXCJBJTaDYdQOjJl7P5j1Z0CqoazqFh++fz8yDHqXYs5xCezOqr5psuoyMNIFrb1/Fs09sBXMilUMW0bavBsW5iV2rmyjxPIHCJ9jU7RRsWfT8KFzSdZxwzKO89eVqq2IuqTyR55ZezEHTlpLrfpJIZRH67i0ooSJ6siPQlMuZOP05WrYMgciJIJeD0MzO91E3Iszli6qYNxOuX5Rg/fp1ZOy7mH+MzAMPhMgmniDkXIWZ7kJPVuMrP4Vlr5lcccP77OmyMWD878hlF9K6ISdUeVEqw+iiZUwIhkIRXpuCIB0IC0XrjJldFod/xMB1/PrzwcT23EJAWQ/abmvXnMuPRnLchKvyZAx7BDmyEFf+bKTsRvbvm0Jv8414cxsI+LtJSN3k5FGE658lGDiOvriJLzKSgGs0n32yBFO/k4h3Oa78RtyqwF2UEssOIG0/jPqm28lpJ1E74mbShWrSOQNZ7SHRuZL77z2GWYfDUWd9RVevE5cR5tSFDm7/3Rq0rtvw5dfhc4iJ0ShslRdyz73t3PzgZ9aqJ9xwAoXswcT2QaSyhrxkEuvtg1Cwv5gUz38ijV2VMeyiIN1JRckPfPP3hXj2Xosttgx32EVny36cwXqS+ggy5lwmzLwfXT6BqgGn0B51EY3peMpKCIRduHw52lo7ccn19DVvJlDdzXP3jmNe1cs4428QT2yztAFUdSje4adyzk3LeOGcUQ81AAAgAElEQVStZmAyNdWDOPPsUfzu1AD6T5dQJP2EwI2pRY24fAfxyY8ZjrjidQxzIlQuQXI7uelCnZtP1Ml8ewNFiY2ge0jbx+Bd8DhlpWORcFIeCXHadfM4bm4ZrFuK1LaT2spGetMRgpPO44bHPuLhv35OPjsWT80dGGYVkr6V5Pp5JJadja3lRdwOF3F3DbkRx7Kqt4iFp90I5kw8VbfhMiVOWRjjznNC5L5bgtm6nLKwRI9aTujIeznk5If4YXXGQor7fUchu8aTl+vJmd5+/YL9eZQSu6VulozGMAoxURMxpWYLK54uY/ebpxG0tWOKJkAFtfIg7CNvwT/pDLKUUDL0aExjOneeOZlFU99l/9sXIZkiaflJSCU0HH8Z1zz6Bi9/naSjs4kBgxZCvoXtn/yOvrfPJ7X+ZYusU1Q+iFU7s8x89m0aBjfRnB2IlJxHwHcIkr+GkGMP3z13CL1f3UZ58xeoqY04G1RWtmlMv/wThs68iN2ZAnlHHcHIwSx76Dqadt6F+ctL2DMZNIcLrX4QgZlH8PuXl/Pw25ugMBUqT8PhW0hO7J56t1Ad3sAzd1YyXP8E53cvYe/YQ8aAdPkwAguuZfHbK3jqi3cwlGFEApdx6ayZ3DZ1G1vf/D0+vRszl0CXHdQcdSFfJao59IbHcJbPJO2YBp2joXIQpc5NVBu/8N6DZ+OSdlI8KkRK0bjryVdx2iIcOfpwfvzuG1r6tvDGsmdp62hGElM74VJoDgDXZOwDjyIfjVgCXopZhCFyhFWgWV1gP61ZYIP+G8DZ/131wL9EQrcqpf+oAPtbdy6BIqhN8oHBvMAy/JbUxZsgWnIhCqCbSIYDGzYLT2Q19XK/amO6FxxOndJgAtN4i182LYDkdn56187FFz3JnkwaxXcIXudCclo5htOaHmGQsFDWituDIpBHsSR++1bmze5g6bNj6Ihejde3FpsBbnMa0eYTqR50oaUK5Sg9Hsl1HtlkJWS78XvfoXX3KIzcEjy2Vaj2GKgRkn2jcStXUzvgEvZ2ibFPJXUj5vHYn45g7qEvkul9Dq/NgybUZysmEY8P5rgz3uKzT0TZPwZv6Ukks6PwetbRtWMURvI2bObXKPZmZB+kE8PwyIupqT6X1oQCygiKq87kyHnV/OmhBH7lVZIt3+F1x5CLDeL5WjTOYPFtu3nqkSglA8+lO+6grKqW3r7dNA2P8NRjk9GTcNrC18mkDfq0dq65aTxHzN/A0IZVaPFluMwkqjYQyZjBp58HOeqMR8jINZQPPI2A/2xsjirauvrQVIlEnzC88OJRi0T9RLRPeEsb4DXB6EAu7GLW5D0sf6eK+F4hMLLNEtBAJF15IjiuxVV6EllHOThnEvJcQMS7l82bR9L8y/lUe/Yhs4+MLYVmn4Iv/ACS64h+Hrazicbak5h7WB1L7pCJdz6IPfsF5SUyHbtjlFUfSsF+ML9f/A+efFFA4A7DFZhIJpOhZIDGUQuHcMeNZWzfDade8jJtmzIg17Lo3AHcefUmMm23UBPejd4TZeceDzWDL+OZ11SuW7KCrOli+IQLqao8leXvbqC0st5qAzv3xyAgAHZZbH4nUjKDYRbQjRxKcTfF/n/w1z9NZWbFMnq2PEWRO4bNliOa1/AWT0BxHsGVV3/GsuU20ozDExyNK1jBrpbNHLJwFn95qobnlsKLT21BlgpktO9Z+d75lOy7E1/6E2Sly5qSJNMl+Eecytxzn2H5KjGnH83A+mGcf9EQzp1vw1y1mEjJfjLZHnRPJd7q2fzl9TVc+sdVlkIckcWoHhsbVswlt/YGmtIrINNCpiWHq/YQmHwzZ561hBWrvkEsbz5a+Sr1kX1k//EgdXIMLeqhucdP44m3cOejH3D7X97H5CDkkqtQbENRjCgPXT6AS8a/T+KXe/CpSVIiQQ6czcreAGfe/jzp5hoo+T0Rh8yzDwxkpOtr7Otfxh5bT6jeT8o/gF+kmRx0ktBTEADCCRQLsSajEdNRRc5w9TtxZQSyVRJNKDYjQSbZitue4PjJMV64WWb/8t9BZhdaPk2oNIhSPpWu0Ak0HnkFGcpx187C0Ebw6h2ncrT3IeLf34vb42VfTw7dXU/90Rdz49Mfce8rm4DZ1NfMwGZuYduPS2i+fwH+rpV4nE4MV4Q2LUTjnY/jjQwjxVA8yjn4i2cQtdlwSxtZ/84JxL+9E+/a16hQO2iJZ1Fr6qm8/O/MHH0svyb6UPz1VAyczorHb0N6+xJCe7/GTCWIGhLxsjoaTryAo2/+M+/9JNz/phJoupRYz3AEoqwoEKPC9i1/vauB8L7XkFYKi9eoRUHdJQUZevGfOPGOR3hz5Tdg1jJk5PVcNGMSVw3ZQMcXD5Jo30zAa8dZHME/YSHPbFS48NlP+8FrrimEJvyOns2bWDisiz9eNJ32b9/AG9IJHTqG+nlz0JViKAij+HLQxA4pLqpecIiGSAb3QCIDj6S7pw4zU4PsaMDQhfrigfWtpdv+b0IloItx7H8BlP3flbH/N1/n/+iELpkCmHCgQxdTvt9u7W/duRBrcgshAAlJZGpJUEbEWl2MSgT0Tcemyv02irqKw26zKllD1639uYyNYq+CWdBR2MCgwT/y5jsNSJldtHzfyJTDfkdWHkxJ7bE4WEg05iYrwMyCHi2L5VkexadQ5HXQt7cNOb2PgNrMY3+eypRDP6CsaBWp5HYCahNb14xkzNTryDMQZ+VJZM2jIV9GcZFGif9dVq+sIhdfQsi/FexxS7iit6uRYOReitxHkZAHYfcNoCxSy+uvnM7o4Q+T7vorRYFatH15DFcDiu8wDl/4Ml9+oSA5pxIIHobqnUbI/zO/riwm03szXsdWJEenFYB6uuoJhYU4zQJcVSPp21tC7ei7MAu7+O7LcdiMP+E036e4LGZhtaMJHb9vLLHMNC45bysfL9cpqx2H4rFz/mULGTtmHAOr4Y6bfuLrz75i64aN4BrIossmcfXVOfzO17DlP8SvJrEVxM5tMmt+ruGg+fcQqBnG+59upKICho9Yj81j0i12ku4aMMMoGQ+6OJuGhrPIhuwzKBRaKPF1M23MZu67tRO/9DpBZzdkOjAEDKf4MDaun8LkOX8gaZaCPImS0guxFX5h95ZRxNtuIexuoxBrRfIraPbpGOr1eCInEKwYSe++akJlV+Gw7Wdvy1H8suosqgNfEHJ2YmQc5PIlOINTaO9r4uEnenjz3ThO9xTK6kqZNsfOGWfOoiIAs+c/xE/b+qBDKBY2cs4VE7n18j34taeJ7f6I+mo7CM1923Sef62PRTc8z/Dx0/jTk9+SzUtccN5OOpt7UBwR0lIQZyBAticFDjseRcA9TbKpNBQlUT2/ctLhGvdd4MbW8zLZ6ApqGlzsa2nD7qlEsg/A5jiI95fJfPxFkrZeP2UDhjDr6EkccUyJMLLi6qs+Zc2PLcR79uAq66Rr01/IfH89tu5PKArmQHXQ2+MkOPMSRk+/no1t1TikSZa17/WLRzO3qYeK5jchsR38Edq6TCpHHcsdL67g9td+AO8kkM+nstTPls/ns+Ht05ns2gGx7f3LaG8NHa5RFA86jO9/3M24GbPYl+tmx+qXOMj7A+zpI+AqpmA00BuezJIXV7KtL8Knq2yUD72F9pYgtdWDccU/ZfOXh7HrvTOolLfSlejCMXou2erJ1Ew+x7LldTlPw5HpomPdIrYvX0xF9w48SoIed57yaUdx3E3v887HfVaBrLoOIxCYSTIbQVMD6IoLM5PDUeImJ47I/r0Eqr247T2YhZ2cdlCGBy/MkV55F31dm61nt7JhODGpls3SGM6561V2ZotQAk3ohSo2vHkXpf84Eba+SSASpisBfZqPQeffwikXP8DHax3EctOoLx+BqvzE1g1Ps/7yMYz0x0CW2bO3l7qDjoFxcyg97HT2FyahcCbVtQvZk+0FfQ0bPjgT19ZnSH94F0M8PRTMDO05Pw2XPMv5p1zLl3t3kcDH95t2s235yzSseZYh+WZrvdWTLbDLFmDC4kc44qxb+OhXA+SpuGqOJ9PTQHFZI35zN+r+t1n7xtH0fH0f6q+fE9R6kZ0Ka6IGkx79kOPOuoZ3fv4VHAOpCh3K0qsvZrb+Ca0rHkFPteHxquhuN2ULLuS+FR3c9MYaDBpwDJyHog2iNNvOL08eSe9XT2DbvZ3qYxZw9wvPcOeXX5KvHgVxJ8S8DGmYSTxpI5WVCIbL6O3LY5hBioND6e3zIttLSItN3G/5RICkZSERlwUBmjaEpu0BauL/Rwn7f/dt/kUSev948T9L6NgFyE1GkoWC1oGkbnXn/S/VrVJIFxCCw6pdxqZoaIUEhpHDbrOhpQ0K3b8yYGSaiy9xcMqZa/HRgbTvEEorTybFKOyh47Ebc0nGQuCSkXxeTEuC0QSPKBo0jHQCo2MfDdU16LnlfPTlQVSUf0kh/iVFzghfLXcy/9gH0BiGWnEyBe0wsFdD5y9MmrGbrz8OYzf/gmSuI5voQvbIJFMjCIaXoEpHoVFrAfQaxo5i9T9uRdEuxa98g9lZQIoMpqclTajuFA6d9ypffC7h8M/AVzyF7maFUQdlWLXCgZMnwWihkO5ADUpksyNxuv+AzzGfpFYK7tko7kWWZ/Pdt7g56bg2Mpk/4nD8hN8HO3clLGXEipJJyIVTkL2H09oSo6JmEHuiezDMMr79PMO9dz/P9rUrgSqKKhYyYrjKlytm0txyDWHvp9j1vRQSbvyhw0CfzeK7l3HkGVcyeNQ8lj4Dz7/4I5t//ha5chCG3AhSLewXRiQS3qAN06aRSraA3gKJX7h6cR23X7sHre8pXPl9FjBHvPeG1kRH9BhqR16DJpcTGngSenwq9WUdrFnThNa+GKP7e+xhhUxcI6aNpGzo40jKoUAp4fozScZPxCHneeYv9cybsZZC9B58ys+QTqNrLjJGBb7IDKsYcARmYeiV9MSFM+8e0uk8H761iz/88V3aWmPgGgqOkcyeEWT5u6PZ8fXZ1Bf/jFRoIyHU5jwTMb1zeOrlH5hw8HymHHImT79U4JbFbxJrjWP3DrPYBZKjlEw0jeJwIefz2D0uBA4RRwbUPVT41vPqknHMGLGD3p0PovIreS0FinCrc1NaMwPch5Lsq8FeNB7JG6Qrm2Dv/gTvv7eWV/72Kbt3dlrdzcDxbjZ8eS/aqgeg4zOcnhimLBNPeSme+3umHXQj329yY2M8gwdFeO3tk3D2vMeA6Br0rWtQwvUQGAhjFnLRtQ/y9MfbrZ2ls+puav1Otvwwn90fXoZv34eE1X1QpJDRFPZSha92Bj3JCEqglpoRI9ix+m8o6/7CcGHIF/WTjZfgnHMueJrI+yfw9lc5Tl30AY2DzmDnqr1EgnEeu7OGBaN30PP9XRi5XQSbpuEdNwdH/ank9QCR4tM495hZ3LoIdn39CIMUH7FsFmnMYJbv6uP0K1+zBJ5E8ekOHonbOZ5kNkBOcM0ddigUkLx+TKF6mo0T8KSJdfxIKNTFo9eM4tQxv7DnnWspL3dYjmr7O3Wqxi+g1TuSYcdeRdI1GLwDKSltYtf79yC/uwBt0wc4/T5yNj97kzpDLr+bY0++jWXrZDRmEvFWc/qpJfzxqgl0PXs53vZ1uLw+mvfHsdePofymR/FHppGQZ4JxKuV1J9Gui9HWBv5236FMc31P6v1rqclvxhdwsmVnlCEXLAGpjK837mLmxZezbPlypla66Hn6OhpzexHNVcrppN1fxaDrHmbBcdfxwbocKAfhrlqIRhNaWsPo+pFJFa2sWnUtm25fQHV0B2b3buw+mR2GkxFL/sYZF9/B2z9txuEaRGlxEz+++Bier+6lZcUTVEQcZLQEexN5Riy+lxue+Ib7PtiCFDkYM1eJ3z2YO86YyTmD1rD+ueuoTmpUDRyO7aE/8c2b7/CPnI7kKmWkZzAd29OktXI27ewjnoP27hy79yQsp8K8Xk9BLSXlkCwt+n7KrTgjYopWQBZjXKH8p3v7tQb+Sa5//YQukrig8Shi3qX0I0x/G5+ICkBI94kJtACuqGLcHkXXe3G7DYJFLqLd3dRU5jnmaD+nn5FFdd2Kmt9Fjfss3niui7Ov+YpAycmWSlssFkB2+5CdYRJJO6RyUKTiKneS2b2TYEUl8eY+5MIWzj2viAvPc9FQvRyPPcHrr+zlzAuXWjrujprTyGkHUVQ6GCmzlROO6OYPi3cTdL0Cylby0f3Yw+IhGkc6Npd5Cx7n23USFfVjmTd/OnfdPhnS1xC2r0ERnUH5EAuMVlAP5vpbW3nz3QwdzXYCNTOIVI1g/pwC91y/Fo/tbSikyPR2YQ8LsP44lPzlzDz8j3y7ugt3/bmke45HKjgYUPojn39yCsHSV+jtewm/t5WAX1SwxRT2xejrduArbsTmL6Wt14mujGZ/bxVTJ14AQpDHIRaK9dQ33oRKO08vLWbooPfwOl6B/K9WAWxXhyHbZ5O3jyRtL2PjjiLOPmsZO9ZmQYD2ykaDOhbco4QqBYopJErFweyAfDvVI4PYCht54M4BHDdnGfF9j2JLtuEuFkpPGqnMIDwD72Rg3VnsaFWRgocyrP4cjpkTYcmSZravPJuBoRiUOsh35djdVcXg0U8yZvpi1q7tRC09GsVxNm4lQrVnE68+NZ3qyJ/wSH8n2b0eX9gO+RC9aYWsw4U3PJTWNh/ZTBnlpaPYud3g+ONvQ/aNoqNLhqKZ+N2HE1Y7WLlsBmbffZR7PgJ9vbgZ5JRaHCVH09YVobJhOp+v6uGkRU/Qs11MqSrxhKYhOZvIamFMw41ddqOlCihuB1mB3RFJXcnhkrZwwSEFrjldIeJ8mt7OV6ioE7S5PPm0yebtCYrLy/CERtLcGcLuH0OOan5e18lttz9OR5c4MEGqq0s464ppXHrSIJy/vkRRYROGsZeCoaMRxDPyRC6/6xuee1tQAodz2umHcevdg4lvWMqw7i2QjFGIFlAbJ8DAg7jv9ZU88tEm2n+tp6jkcRzxND9/PItA7hkS2x+j2Lkd7BmSon4vGsPWNi8jJp2F7qjjs3/8yrEzI8jrriW9sR2PQwVbA7soJlUymkEzzuXw0//I6j11ZPYECNQcT8Cj0Nb+BvEt19P+3hUEC79QcDohXM36XokLr3yOaaOu4IVH7iDVciuta9+l1tOEHh7ASqeDI696ADMugsYo7EXHoujjsKsjrUIgK+ct5qA1Z4+lUbwleAWuI9uMU9nNlIkOlpxby7Cex9n66T0MbarGNGQ2bexj+OFnwuDpDJx3Pjt6/NRNXsDIEZO544Qm6n66DF/7KhR3MWnFTcapYmuYxLI9Ls699T2C/pOpqirn8cfnEOr9gOIfXkDa0UqwRIDrIqxrTzLq/pepGnAsbdnJYF6Co3QuOavI3clRk01uP9JN1eaHUHe8SyAAe3bEUKpq8A2Zhqt+PO+sWs/U446npqmG7muOI5zcQ7JHI+OG3kg94emncvub63nm473ktFEUNx6D7BhJz9ZdTB0bZt6QBIsvrubne0+iOrkHR7qDQJWPZKAE16yzeOrL7fzh2Y/pNV1cftY13H3GkbQvvRJP6/cU+UW4ztKSTDPo1PP52Khj/qWPA2NpHH8q8X0abz90JqXNf8Cx/lVqOrJ0t3STqaqh5qj5xGxpDFOnWA6AWgJmCAY2kc1ncFYNgZIAbyyN8cCftrKtK0I+VC8cYUHtBpvwwjUtGV8148PQVfKqUGj8vyP3/556xhTWKv0j9//VDt36RiKh22yWT7Ysy/2dvOjQxN+JTxR/EOJigrpb2I9JL6Wlduqqi3np+WJrDN/eBsHQGkLe1zGNHWT3VlIaOh7DM4NdrfDay/Dyq6vZ05ZEdlahCylCSxRCuEkZhMtUure1Q9aB25ZGy/3Cow8fwkkntKEqO3l26Tdc+bunLHlVb+Nx5MwJNDSM4s2/+Qg4wGWuIBN9gbJQlHyuU1hoEU2ECIePI5UfwdN//ZFZc46nviFEz/6PKAt8gC33Cz7JSSahoQbKSelDSWTmkNXGMm7CsZx8+lVcd8s86/d2aH8g3/cuFcEABS2J7szTEw3jtZ+F6plDWzrIkAHnEyi9ClUvJb7vKyaPT/HE0tnU1m+mp/vvOMw9kIoTCfhIxOL4gxH6cgbe8Ei++j7DnDkPgb0MkuVgljNw/GV0tY7BqSZpHPghy95fSCYh7FPXEgm5aG3pw1s0kd50EM1ZzrBRZ2F0TrTuETYvREaD0YQSGI3eJeAQEkUBid6OzZQMCXPTTWXMO7Rfa6W37W5KfD9SVSQR795LV08XFbUHE81MR/bOYPXWDKv+Eeeck2cI63r6Ov5MTeg7vFILe3evo2rICPb1luEvuRBNnUwsW8zYqUKx7XAoVONOp5g5XueFZ0aRjj+P17mWVHIzBV0jUhliX98e0pqN0pLJBAPj+eT9nZxw0l8wpBrSZi04RuEOHYzXNoO+1g1MHrGebz46h1T3k2Sz32KqMeI5xVLpilQcROd+B+Nnnkc2L2wgB4JWglwkePtj0Y1SJAKkerME/N5+TKIAaop4JIPd2YvR+h43XFDOndcWkex7E1Paxd629ZSWhEAtUFCSdEbzhCumEyqZwe1L3uWZpV/Sm3Bgl6sJFg3hH2veIqpvg/j3GJs+ZEikQDLTii4J0qeXjL0RW91C9nRH2LQ+yZw5E+iOvo6t93t8O39lUKgIXB42NXeTLh1K0xEXsKG3iFmHPUiEK8nsjTN3ShuP3zuDRPtr7Gv5gPJak3gmjiswiMrxx/LX51ay+K4XaOst0L7xM7xtz2PsXYM9FyaheXAOHU6muI6rlrzA397fYWmzI0/BXXoE6YxCsAp8+W/Y9ubJ5FreYVfzGisZV48aQ8XQgyl0RNi+7lsSbc8zZlApducoNrcVGHb+dWD3gdQA2QGUDDuH/ftC2G1DkJQi8rIwyxGUWBPSWRRPMfr+ZopLDW66ppFDZoC5rxd9ze2UmL+SzOwnlzOJhIexL+2gaOwMBh1yHMdceDtX3ngvwSIve758g7LNj1Fa2I3qKaOtL05OJJvSgQydfym2yAyW3PUx9913PB9++CpG68dUtv7IYI9JR/t+7MUR+mw+8hUjmXrpA7y8LMrFF31FQhsB4XLI9+LIbOGtJccxVf2a/f94gkJsHUURO52FAllPCb6aCQyfsZDzrr2dF995g68XHcuwgE5vtJW4DIlgNXLdZIbPu5y2bD1jJl6AKzQVm2MwIX8xH77cRM9GSKx7CqVlBbVmL1JqH5K9wD5TIVY5mtnn3sAPm3ro6MnTWN+Io3M7G5fexpRqF10du/BH/KRVmRabnzGLbiMw8ghqBhyPw9mEmS3nnccupLT9EdreuZWpuo7ck0KO1LM7HSXpSxIJOHDvTVoA2nhJDa0FHc0p9udhYtkQUw+/EVt4Fsdd8TU7bbV02gXzKG2JyAhtZVfOiSPhQdcUsi6TggBC/ZNc/0d36L9xzP8jKO5/uq9iNGJ16QqK0p/QrZ36gU5daEkXRGMpYp0kduc9KEqcqioXjQ0BnnzcayV0VQaHJMDV7aj0oOJAI4RmBunogiefbuHxJz8m2efFUToG3VaBprv6PZFDQcvuL5/MYcRy2ARzVsmhKuv4ZPlsKqvh9jv+zNJHngM9SGjIHDStjmFDxvPWaw39CVcV0/w4NvYfiMwCBOdEJ0B7X4aff9lJbd0Aiop9lBWr2GnDoAebgINbFYsLAx86ZbS0ppl+0ByOWHAaDz18sViv4ZALqOxGEgARUoCwk/WiU0fKrKS9R2Li1N8R76wFtZFBAwazc8cvVFQZ3HjTXE48sYi+nuWUBRPYzTSZhBiDuMlLDm668x6WPrNKiMODWQV9QyiuuQiPcyoZrQTdTODxbGPE8DRHLyxl7twKKoJZsrSRziZ49oVXeOwvr9KxVRgijAfnFNzeEcjqIJK5SrzBSpJ9GrKZ60/o7RupHBTkxhsaOe7o/kJNKDY66EMRvHkLCCOym408pRQI8/kXv9KxV2PuzBnUlIGW7cMW6AI6BEwZVHG//RTyJdjsjXy3ahsnn76Y/X1V+H0TycVLCLgDlFdo3HrHDA6ZDa3tn4G0gfpKF/FUH8k+A59zANddfQ+vv7aOrMDkMBns03AVjUG1DcEs1GJDx+vZjde7mfvvO4KDZwVxOTuJp9uJ9+V4fumb/Pnhl+iNRSxzG+xjkCID8Liq0LQg+awHQ3MhSw4L7G7hRiyzIfES7W0CF1145K1Mbopz2UVTOPTwOqKxLXTu/5lQJE8gVCCRibF3b4JLL72bVT8I1zAhtNFgiW3MnHEmz70wh7LqfnyhWhCUubQ1AUDgR8Q3M1QSOQerVgvdBJnJk8ZRXGSgCquqWA94BNAyyf5dOylpHEOWIpp7bMye+zv27iihyFmD3Ygyd1YTN149l0EjIJvsxJD28d2qj7np9nv4eWPKEjZCijDrkEO586pzmTZ9nAUK1LJRVm38gfsef5wPPlwJRh24pls8aocyAZutGg2F3P51jB6S5OpLpjF7dhF5rY1ochten0wymqGhuswS1/nlm+958L6XeP/bn0kSAEGl9M4CtQns4r6UQyFs4XGsgCJGtXlQvEI8MgN9u6ge7OeKi6s59hgIu8EvzoTU2a+mKD7JtGPp4SoOdEnlrIt+z1nnXcSUiYMt+r/cvRPJL7K4TZgRgNMBDg+dHQn84Vpuu+3P3H775ZbNgaInBPn9gBRwPz1XrFWQXXT15dm822DmtCvBPQ5veDw2qYRsd5oqv86iE4Zx8Vk+ujrWWVPBrNlG49DBbN2V4JiTriSeDrF65Xqqqi0ZROt9RBUvAYB0E836iSZV6iNH4AxNQJLLqK6s4vNPj6TYC8JCXMQ0S0uikOhfTwqPYsVDvC/Npu0t7Glp5+QT5/WHr0IODKFqJMZMBxgcknAW9FjP2dAxs+lJliMpB3HlaQs5duzy1T8AACAASURBVPBaOj64jlF96/AnISX5iEoKWiiDPZfDvxP8HqEMJ+MtL2V/cxvV5WV0dOQoeEZQPPY8zOEnMf7KR+kqHoNe1YQWN0DoRriL8SSzKJKNqGwjr/zzSMD+n53Q/ytVkaX01p/ARTL/91d/cy5iqkVVU8x+rw8jSSHfg9udJ1RkEIvuIJvcQz66FVJiLysOXwJMkfTEqfVj8w1ES4ins7I/4JVNBTkCecFBcYDXh+qwYeR19HQW8gY2047d1sGYsWmGDnPw6Zfv07x6lWUvGGicSDLqpjRcSyzaRUp83/Q6MPYAAoAjDv+BvY1dUKQy/TaNApqvqNg8XrRsDnIiaYkDd4BmYVEt7BSFwkS720EOYvfUU9BMTK0HtK5+qpdI6pI4PAIJ7gWjCFtoJFqX+FrVFs+V4iFIqh+f2BOaG6ioXo2ifMOZpw0n2ddKZ2uBbdv6+OrzX60AYv0YAhmuCGvMQ6mvOItoX7HFCMjrOrlMJ5gdFAf68Hr2EU/8SKxzFTijEOsCYWurlYN3Gi7HWBzCHcreSHdcwRnwkU1mkBSNshIP+/dvt8Azg5sqaG1eTSa9B1MAsGgDhJ5+zOKRWtMToULjKxPoIisQFQcb8Npd7OvYhfBINOjFJIXdLqE6HaTEss1ejMdTSqpPzHrqcZUdgl0aRTbtxWZTyWkbqWxcz9Dh7UyeIgRw2vn1xx1kY24+fP8X65mxEp5jINimIDvG4rYPQpbK0QoBNN1EVtPYnJ3o0kZKy/ro7PyOTOcGFIeCHhUFiQjvg0GZAt7h4CvBphZh6h70vHiQ3UhC9fA/TgOthJ63VMvES5WiSNkdBNy9VNfYaBrpp75RJ5Pdyq8bPmXjxp9o3tZpGXjLzsEY+WocjjGURCbTvd9JSYmHaPwzMpnt5AUdRPBzrRMl7qUI7DpqoIhCTPydyPpu3L4gaWEWkxcfK4wKklBIgrfIshkV7A0SongSssB1VA2eTldnL6EiJw57lD0tX1gTMtXVQSHZC6aYJYdBCqEGaqktH2AV4L19e0il95LMtUKyp39a5mxEck/CoY7CbhthFT9Or9CBiKOlm/H7ehlUn2NgY4GSUA9OeydOZ5KNG9fw66/baG6Jks15gQrcnjqLgohvGqgN/dK9QkJPqCMKdThxr0V4ELdC/Fq2AoXUPih0Eiyx43XrpOLr6Nn9Sn/R+P96yaiBgBW7ckJpMZu19oOK04meEDs14egpDG2EXpNwGVTxFonJizjLVrY9sG858J8iEQram9C8oNS6z7gnUVQ0Gi0fIZ/NEgnnqKtLUVffxpChedo7fuCrrz5m185usjERe8QEshyHt4JcXqhFitjUCUq8n86l+w+8N/UgN4AahlyaYROH0Ny2hlTfBsjsOxBHrcq2/+cU1sdCB/aATO6/W5n9Z2NtAVzOYqJiErQ8zmEKxx09l0cXVdH90fVUbHuV9I4okcY6WjMZmnOdVPhlyvcZBEurSaoSG7a1MHlEOUabELQSIbicbWYNo+98jdnnPMwXPaXopdPBNwTyLmy6HUc0il22kVKd/zeh/1fy8H/Xx4hEbk3Wharcf0jqiiL3u6VauBXBYzawOe0oskEuGwctiaLkCPoVMqkOkn0iqXaALhCjOWw2of2ep5DoxVFcQUEPYRTCuIJNOH2NpAtucgJNkctaLaLsVLErClpOOHgJioSE3ZYnn9xGVY2HvW1bICaKhSIcZUPJpfx4XSF8PifpTBvJ1Eb0fIuVjCw4AMIsRiarpbG77OTjcYrLysnn82j5fpU7PSeCt4JNgPtyBWRFwRCHT3JTUlpGd2+aQHAAuiGh6wkMPY5pxDDNtOU+Jyh+eeGcYYmjh7BFRqDlAriCjWRiEhUVETq37Mbr2MKAoT9zwUU1jGwS64Relj7xIa+9/gt5hqEo4zAdg/EGRyI5aigYIexqSDD5cHjFCLh/1ShijGQItG0bieRGctHNkNrZX5B4IrgCg7FJg8ilSzG1MmR70KqZZFVBT8atwsYZ9GOTNZK9InhGKa0uIpvuJJXYi5bbbxVjNnsem62AISvk+/LgjfRTi4RzlbcEVbaTiwvKTQ5/URHxqCh+TGxOFS19oKBSi5G9FRh9blDrCFWMtdTJ3LY48dhnzJufYsERfsaP9rB980ZefuEbPv+ilTi1SAwgEBhING7DXTLU4upLZgWYPmtaJFiOVkBTYsi2NlxuUdRtgXhzP9UyZyHcUD21FLwDwBYGxY1kujDFVMjSDxcdutofG3+7rITen8xFp6OIiYYA/PbsRte78HiSZLM70QTf2yp6xMERxaATd/Eo8rkwbtdggsERtLUVsCkFQqFuMplWEsk+8jnhQZ9HsUvYVBNZNsmLuaZ1iaJasYoMEbh1zcQQMnX5GJ6Ah1RSnCtB2i5gL2mioAlqUZDykmF0tPXgsssE/CZdXWsppEVRJN5LOwQbsdlLCPmqcNr8pKNZcpkkhhklm+9ES28Bl4+ishokuZREogRZqkOWK/uR/0o39mIXqq6Q6t6PoseJFAnWyzb6+lZbxZkoAmW7uJd+0EUBMQSPewKyvZa8WoypepEVO4apkBeQaDESsYprYX0s3q8MsseJx6WSTccoZMSzKnAgrcjO3SiyKHj+88vr9dLX3W3Ro9xFggttkO0TUybR4gZQbTYKqSieQMQSSREfn0wmCYfDRKNRK+bZ7YI/bVp0SfH5LpcLVVXRTBsZXehvBECuweNtwK6WoYnxeroNQ9tFONRJZ9t3/QBTq1gT68ty/MWDMIwgARHrMhmSmRYKhth7JS1DK0kUrXoQIyp2PaUUlw3D7XYTTbaRLXSiOGLkk/uQjRyyUbB+LsEuEhWobLPhdDpxOBxWPPvt+jd20gGWkqFkKWjtOCI15Np84BkCnhoC2l6OqtvBiw+eQM/9Z+NM7abLJrO7ECcZkQl4XDh3dqEl8hQiYcs6O5zvwZXOEJCx5Hd35v1Mu/0lrn74C/74ufAumAID51taH8KxRknoOER3rhpoYrrwT3L9y3foYswuHhbxMPTrskvW6F0kOQFaUYsglRVLRkEzsyEpNkxdRzI1VMVEFZxmLY1kpLGZOexKAbsilIdF1E0h2eIYJsTjKvGEA1OMJU1RrYu50n/IVA4Zt0cEXJ1MIml16YpNwaVIOOwG8WQnhbTo/O0oXiFkEEa1SRZXWwQnSelAUaLY1ZwFCZAt3XLJsuZ1uhxkMlkCgQCFfIFsJovT6cLQTVLJFG6XC7fLjSmCQTZHPJagvq6OLZt34vALb3HF0uSWyaNIBWRZQxGCO5KE1yfoPzY6u1N4AmUk9ydRS2opdCeRnArDglBfvp1Hnx5D/dBt5JKf09fdRll4OrfcvIzln8pEUxOIZsciu5vQhLx4vt+oSOjUGx0JK+CKLkYU9nYhpmjPo9piYPTg8+nEYt0kElk0zYtsVmLoIesei0ZDE+NdS89d7CozVuBzBPy47Cr5XIpCLompp5HMDLKUw6bkURQN08xTMCXsvjJ0kRgMk3wuRyFXwOVw41DdgkWErkmoih1Ny1s0R7fHYRVUIoGlEmm8tcNJ7urCV1pJvjeKh82cdXKIqy73EfKtwyl3otj87Nii8vpbe/j0O4N/rJcprpxF2giSN3R004mhF2OYsjUat8LDgRjh8AqZuC5siih04miZFDZD6ge84cDwFpMVtrG6UDq09Y9sTYfQOLRaQ1Mkl3+7xBRHTCX6x5bCadClqshC09VMomtRMATaOY4iZSyt6vLySpqbO7E7I6iie5bC5HIuAZWgpNxFPNqGaYgzkEdWxDNtIAtEsKRhGKKwLFiBXFXFPdTRrWNmt4oNyTAxCwW8PhfRVB/FJSHaOtrxBkrobRNnIdBPC3IHcap2VDmPqor3swvT6LZYQ2nDI2pvJGcxbruPbCKNy6Hg9ugkU+3I9gyS+JlUJ6mMKMiKUDy1qHYnWWEp6OlFUk3ccjGq5sBI59HT3UhGGzZbB4p9r7W6crhVZCVAOhWx+NGqMpBszmX9DJZ4vWSgmzqabql7IykSsiLjcrmJ90Wt5O52e8mJYkzQ0l1OnHaDZN9WFDEt+l9c2WzWun/iJc6jVajruhXPhFy1ONuFXN6aMogEKC6RrMXHiOTe0dFhJUfR3YvkKP7/b6tHTXwNuxNTdpPX3Gg5MRnxoNgdOB0aqhzHbY+Riu9GtaXQ9RR90bg1ZfH4S+jtNXDba9B1Cd2MgizioXgOZIu7rWseHLYKshnRKHkJhmy0t3bgCooqPEk200PI67RWNuISv5v4GcXv9luMtuS3D1xWDD/QnIl/55UUUihLuldMIocTKKsn3voTc4aYfPzqVPjwS3aseJYBZ8yHYgfUlEOoBEvuTUj4ifMiJCXFbVv+EvRuo2XFq/T2Fsh4XTQdcxlP/JDgxlfWo0uTYNDxkKuFXBhJAOPEHErSMa0V0z/H9f+LhG4B4A5UfyKhi07VSvQC5OBT0I2CJS5jVdZi7COiav/0Gj1xQDhAMlElE5tsIBsapp7HMBLYXSk0PYcsBSwgUi7roKDZURS7kIgnL3RgNeFHLeESkpmyRErs1YV2odAAzovvZ6A6xa5fvOwUCsJDWXQr/auy/kl6ApstbSUloXyj5xW0goluaFZFa+QLqC6XVaiIgsHl8aFbqnfCGCSH1+Ml2dNjdfHRaAyv8B42JEyb20oklpqOAJCISYbg9x9IKOlsBq/PR1bTcHg9pPMF7G47uYKJLdtMFWtZ9eXRaI7XMOS3cdg3Ey4O0bozSO2IaxhedzXpwgI02zH05QeRMmwgVrG+fZZzl2QrRdY9mDkZQ6ztC/07Wbssiqo0EinSmTi6WCEIKSdbGFkOWInKAkJqQsBHw+YvQpEkctGMEAFAdjgQb6sYvwoIRT/ZQagCalZnqGk58pqBaSVzHdknQJMaWkagWcUn2C0tdNGoKuUN1v3QYgmw2/F4RDGVI6dkMcTv0iu62XLs6WaGlG3g6YcnMGncN7Tvehq7uR+3swRXYBa6eihDJt7Bjr0jKa67GMnRQDTW2y88JcQrxBhdJIcDa8kDYc6aNODUrZ2jlk7jUu14nF5yBZ3s/2DvPeAlLcuz8eut02fOzOnb2Aa7VOm9KAjSRBQRKwTUYI/5GzFG/TQqSixJNFZsSbCFiApilERjwAICilQX2F5PP2f6zFu/33U/zzs7uxL/ckIKXxx/x7O7nDPzvs/7PHe57uu+bkTwJLtRGK8BR7JgBnuchy6bUFLtnlnU0YKuQ3Ivsg5rxDDjAIWci2Iug1ajitmJCYXwkKFfHESzHSCIbNjpDHwiGkEAJ22LrKhpqYyc2T9FbPygLUGQw/HDgo6x3KUyc5/Bs2HBMTmG0lSOCi3kyym0/Dos14Ef0gEOod20UMgaaHIa2mwTdt5BsWAhjuoI4gjpcgXTUwxITNimjaDdQibDDC9EtTYBJx2i26qp/nWS2GIGj2UYloWY4AEFRdoNgeqsVAF2aCBoNZBxQlRKrgTQc/MT6IZdGFYKkZGHxRGbcQ7N+Q7SmbRaXcNHDKJaqvRjMOjnmlgGWl06OXYRuAjIUKQrYLDf6cLNpGAJCvLEr3aziXyRJRo2BXARfNj5vDhvOudOrY4BZuOzs8gVi2g2GigNDKA6MQEzl5Ofo60TzlBf/YVJju8H8IMAmXwRhpNCq+tL94eQasg3ikNE07swMD4me29+YQqR4aNQKUoy1GqHMHy2bVkwOGxI7lsZDgaYQeAi8FOwLRf+TBNmJYeoG6E8ZqLeDJHLWqhOTYmEKgMOXiO/JFtnEhZFYnv6X/33EFpddOIZ6Zixhw5AsOEeXHbyHL7+oefg7muvQCbahcNfcwW+9OUv4SPf+RE2UY0bFVjIwwRtSwomliCDFt582lH4wwsOAybvxNbHfw5nsIJDL3gF3vjx7+LTP5lAaD8TOOB5QHsNYK9RgTOrRlK2+71D/y8LZ4TVriGavYNaVD094iALliJFwonZja55JWJAtK20s7R9YnT3cl1US3sML6zC89pIuQOwjQyaCzwUfNC0vh6MDDMnEoZCODkXjhirAD4dlAy7oFELRcgFYRd2roCA7W42a3GJhKkcZ0XkYjbFa2GtgI4rl1VEv5i68y7yeWB6qoNMOo1mvYlyJYf52TbSqRQ6u3ajuHIZarU2IQXklo6i2dRkHGFO8Rr22nuxU/LWRCk4BS6D2AoRzU0C+TQsYwtec0EWb3mdi6Xr/x4Ljb/FyFAd0zurGK5ciHb9VLz5rXfj5u/l0IguQm78fFSRQdfiKNUHAZfa1hXAy0ptCmFWVN9oE5jkUVXRb8wIEpBKc6ytJUxgQuNyoMhUdH1h1oMBVKaAyItUIMQL1wHRXoGCJPPVAttCQuI9B0Amgpki9MdMg5LAbDs0gPQwO8YkOAjI92LcR0QHbVgVB2FjGzA2DszGKKW34+rLunjf24qoTbwVBfsnSEV1zEzHQOpkDCx/GS573a34p58OomNQFvdwtcHoeEVSjLAFDb92wjTArDUTZs+6guiErKH6vJhQCJfG0FCvw4PTAuk4abZoEGWfsCYpkU//lz5+RixrK+MfmbW0uiIVK9lLrig9yPV6iHTWkhi3y33JhShkYaZNVSrltuwJQNBRc22SrxC5EkesdhBHMdLprAQdnXYXcWwg46bZJYlMWml0NGozgNEA0haQofg5P5TQDf9sSKCVSytqSLDA8pQJFCjNqc8Jl82nI43gsp0obCObT6PWqEqQ4GayaDXIYQkBN6cidtajbb3m3HeR+uJ8buqty393LZQqOUGEFsihYB2D3BE5K7bsCQpcsUxlskfZ8GFZIQwzRLPdlOVxs3lEpiNBuJHOwbRZ/+6oerswFp/4lS9alDRAxGshB4hwtlazjEMVhBfLjpg2xmYuB5dIt46K0fnvQcDzyxHGJJ7Zso/Et+ssn8tABx0YkUIcuK7UT+7EKGRNMTmthnokuRIwNV0FmtNwli1F5JlKMptniOsiKCiJx8xEaFMtlIcMzE9xcQ1VLrJJcpgGykNIZfm7SnCNZozXzu86v4Dv/xYGuYxlbkF66zhIPrgH8QMn4a4/exUyG27DIccehPjsCzB60VsoSwCzeDyinUtRdg7FvD+ByvA4FqZbOGQ0j8bkrbh47QD+6psfxDffdBniVIxLPnMDjln/HNzfHUeYOxsYOxfoHgikDgKYdHHvO7936P9lzlwcUl8N/Tc+mI6K7QppByadgz4ocgI1mVJ+hwaV3iUha/AEk/di2nBSWXhNlSUzWAs4xceyxfC0W4w8Q0QcsscCsWvCYUSecgT6pvF0smXZzZJrzU3DGh5GWKeVK8B0U4i6zExpIAm96kiDBp9MWFoY1uj54kmwLBQHsqjtmoVVKCryFP+93QFyBaDbRapUhu/7iDodCQYiWkeyX+WGeABNxfjXLkB683m2ZydgDpUQMSxtL8AoFzBgb8Y7r1yCN10dYEf1Shyw/CF0GjPIOiPoLBwMw3wWrvvLh/Ce6+4GcBaGn/EGtJ31aDCAsbbLnG8ZR0VWMAUaohKsqChkQkGBgxAxyXtZwmJKDEaCH+kxzEpWwZw0JF2cX3SKFFNJMUvVBo1OXeUM6otZuhnDspnHWjLwLgoCUcQKDSpAJRlKXtOTDeEIck+Qd5SlrrrvIQzm0bENRHYOyOWAagd55+d479siXHXZbkxs+v+wdmwKEQEEZgXZUzHjHY73fvZe/M3fUE/+bODAVwDd5XLfsnl60RQXn97JgZEtI6ZxpZoh14r7OeUIrOw6KVRneM2OBJdJ5Blzv+oxBiop085cHIf+EhTKVxkqM1ha9PwgcmwH4GPRcQQNbSRr7sOtpBESWq5OqeslAYL9cNJwraNeninJTFUsEdSqWh6TDpkMbj1OlP+RiIvvIpdVj64T1BCHVZh5VyFqNP5uUfEbQgdGiuNleT0eLDMU5KDdZFDO2jyBrhC2FYqEqrCiyZqWzdtWDphwDVlP9NjFLOAyU8tLsE6yNYjGBTGMjK0Z2BDBpFlWOxgoirhIACPvwMlY8Foe0FXzztXMcwWuMCCV5lhej2uDKBd1pCMmF+QU0KERHqfX5QH7bSVYKSXx4si5K4Bt8iwry56nk+Y/8Dv3BT0635dlxQwhbwY3luxv8ZhCclVdPoJUMgD0I4TysPUoYpf7gnfBTCYLVGMYjqHQDIrklBykikCHgZ1Xh+mwdKJKU8pmSkSgdD+41QitFMlEDwTKT0ou/J7nQEAZqqSvT5dElc1VJVKDSlX/zottqmG1i5EVKUzNtLBq8Nd47GOr8Mj1L8Hw5IMYP/0ULBx/FsYvfSM6xhogdRZKjXNw0OizsK05jbY5g7FlXUxv/VccPDCPN7zwKJyx3sZdP/oHnHX+mfjit27DdbfcgWkcDAyeB5RPBYI1gLUSaOrnJuWr32fo/6VOvd+xq72i6+k0QhxnlkSlciIJzXHDa49AQylQuPbyDN1J5hGjSQM1oDqgsqbK3mYDGLaNnENybV2IdpIs8gAghFXIIZW30fZixLOsV9pSx7IcA/7sFArLl6I+R2xIH4rA18I4PGi6wCoQuf4zo16GszxAcYx8OYPGniqywxzewlobP1ZSNdi2haBKhrSBdLmADqFiTokQmT39RQMorf38zmy3i4HRIhZ27UFqtIJuuwaLs7sRIpy/G6976Sj+4tplaNvXAPge3LCLoJFHzj4V6cxpuORlf4VvfmcGyF+IwTUvx+z0cqC8Eih1gSY11Zk98FDTqucBn9kYHbw2DLQSXHN+ibPQrTcskXQjoO0jPVCRS/VYQ3eYyToIWdLg2rFnzTRg2sxeyUcIEPNZMDgKTDhdRzLF2AoQimYAE9Wuyu7TZC1znS2xwZQADjsLyGRiZDMRqqzUlEcQb2vBqGSRi3+Cd10T4PIXTcD2PwOjeS8q7pCI7HTjgzB+6PNx/Lmvxz0cimWfB2fFy+DXDoEZj8KwfYQspyQqR8zUxeERniXD3xKDabiUImZQRXIja5EDCqqU7RAj5jqB0Ce3sqlGAMum131UZIIKMkGDy+ClDuT4PHnjZOTxP2vUoOPBLLhKr6FNaJ61EG4oPXe9Q0tOpnRKsmcGFTGJB/K8+LnMxmxYTBv5N44q5l6ko6XTYNJpsDTCdqBpOKMl+K1ZIJ9SzqnAs0UnmoZppRExMGWqSIJpxoFHpIRcFYpDkRQZteEMUvDDR0ikgUGfkZLnJjALPW1Ep8d0sAMsMBhaArArQIirmphOvc/IUCU37gNyO7IKdOuwS4WBHzMzBlhkt8cMHFTQJOYiSdpChT7Uaz6sjINsEWhyabgOjEyS9qvf5tHpvenUePaJztAx04lLIKACU1lXz0N+NIfGQgA7bSMgEqEz8sSWEP4nr0ZFBCroY0mEZyHmIATGckFHBcdWBnamLE0R/kIIK20hzS5cBlfsOWOJsMmWOAZy3EtEXxjcaUcnXTcBsiUHrYUpHeWw1Y5rVoTpZhER7ZAOPC38laTmPfus7VDiLfafOx7asHmUZafVsLTwEO766BGwHvg05u66BTU0sPKVr8Qv/Cyu/eIPMLFrKcY6z8bkdhvOUA7z4W64A7M45fhRvP3VF8CubsBPb70eF597Kn5+3314w3XXoYZ1qGItjLFzEGepe3EAEA4DTRtuyYHHM/N7yP2/3J//Ox+onTQ3lG3C4ubmphcZWZ0xyYbVxqkXjSXpOzcwsysSkfT5ZITv+Yi7vtaAN2XUZMg6PjP8dAp2zhGUNaaxqtNiiPVVBrEHV9JYJdPiNBybGOMk46L1SKZqSd3LkLMhaKugnrxOnWv3ZwHJn/tRWDVGSH1pjXzWtmSsjc7ySMOJ5VCpr5SxC2vGtuEfvn4GKku/ilrtRpTSLThBCaX0qbjvvi6eee7b0OqMAO6ZyCy9DE7uHNQ6hNa7QFo7B3E47Jl2xclKR01y/VLr0F+Shep+IM0es2JV95e3kLa8vQmPQMlgnVxlj/JM9Z/575ywV7IqqM11kR9IoTo/g/RgHp1OHSbHhMpahjBZ12Pd1w8xNjqGia1bURgooeWZCNtpVFanMffrLlL5jTj+2Afxd58/HcMDt2DHxu8gE2YxXFmDTlDG7fdsx2vf/ilMTXAa2jkYWPNKtKqHIwpGEJttxKzJ09HIPdPxsqzCQIf7rL8OrtvPeLNEN3oGj/+ewN76XpOWxX0cuoZ5ZSn5c3zGel0F+n+CeROybnSEfe8rbSL7XVvveSUHQl9cDylIsB8l6iRbWD8jeU49J9cXgMi167Nq+MKDMAySz+iMGFAw69TteIzEJDi1YbAsE7GlSb/kFhnEUL6TWS+DJDpkIgxct2TjcT30meNQs1QaQTeQYTF+6KE44KK2extQZMBFfkwKKFaAiVmgOKgDIwappnBpWArRJynx+2rNk9dvy9D/U01lAFc0aQOZSxJJHTF5PippMBjYyPVJuMhb0iUp/XzpuJmVx6ybaDvYW29GN2pkrLKhfC5kwvJLzxCX7bZYYRYTaMaoLDXQbAXoTt+JC04Mcc0rjsBKezPu+8nfIXR2YMm6ERx3zjmw1pwI1Jdhw/2bkSsYWH7EKhnUuGPnHO76529hvGjjnJOPwTe/8W289R0fxhSKaINttsfCrpyIyDkQkT8IkV2MGWTaCnmVffs/4/X/PCnuty8znVeoUCjKwkqkqJnGFklXZMcnTiBx4omDoSVifY/DXzRFmw47CGB4AWLW6ViXDEnASyGKDakjciarkbXlVyRpJ+U7cmR4TOKvYholOQShJrOwRkZoTxv1fUqiGutjFsq4QNs+onny+XTA+xuM/r8n75UQCEhwosHU8K+yOzyw/GL0vffQWmYDfuuXuPKV43jdm22sX7UbW7fegeUjy7H18QhHHX0FMQkgOggoXYjC0EWwnFNFEZcGxGEimEDiSSzBhDxBsfgH7ZQFUu3VgZlhEhGJRRqG5J29PkiR5QQFB+cgWgAAIABJREFU1UaT36kLKH8Xx67WzOC6e1lE7RC5ioNmy0Ou7KJJkhSzZbYvkjhpGrBJImTNk9yG6QWkx1YIOW529zQKlWE0poFCpop0+ue4/BXDOP+8Fs44uYzJbVswvnwF/vm738cVf3gNJmYZPB4LO/dCBJ1jZVhLFKfVNZtdxFYbMZmz4gTokGg8NEy9v+OWGlEfg06epV68HptdP+z9M/ReUWW/QEEWUmHIekahXke9zxJsWYwzjf4+DD6NPWsM+jc2XgL980Po5jhcyRfkRH2aQg7IldgnMkv8sdxTV2rVdOj8uUgcOktQQkjR7H0l0MIJivv7CokDxanToTMTZ2bJzcDSFs+cp+Zcy553YBk52JaDbpXPnjLRDTiVAvzmHOzBPAKTBWYy8jmakaz5orYHFqzYROjxLPFsK6feH3iqoKEvwPkv9glmTDEpdjNECAwmGTZiKb8lrRZsbWT3i7IH3KOBQc6FLs+JLw5gyKLSoWseUkLDlACKDj0pGxrqmYhTJydGU0dkzy7mZSp0j0EJkSZjDqY5g0NWmvjDSw7D1ReXMP/I91Fwd6Hmz2NHbR4zURqpQg7FVAdeaOPhHTFe9JKrUcq6uOHzX8IXPvNF3PPQRnQwhhgHIc49A8gcCiOzHrE5phFElniI2llCzFRJzv+M1/9qh27QmUu0r4w2h0oQLmfrmoJ2DQRsrdmHJbw3uI6FvUV4KslylENXzcSEtrjhHJhmBnQ9MckpPL8ZW7hQRMu9aheGtBtZOluheaGULQUieG00nGw/yvY4fcr462xMEARFfnJECU/ZYylLSe1TZ0LyB+XpaGCS197shYZVfdEwGnpMIA2RZDBJO5QcSJ0w8faiCYwvn0Z58E6cdKKFg9dkcPNNN+D2226HzGAlJFs4FpnSC5BKnYIwWgYirAxouMyC0GonLvXa5GzHLBeEvWl6cs39TknXKS10dAuhchY9x6AdhKAK/DNZvvvdN28tRVl35QeARlfBvbEPt0jyYhfprI32/DQylUH4XgTDTMEnbEj/0ZpEbrAuSIvfXAUzzqLb2op0fhuOPraOM04fgGPswndu+QIeeOinCLssm6wGwsNRKL0O+fzJWGhqJTc+EHE2XcRGoF0hyUsMoFTWLPiEPDo+RLbRkbmsMx39eJVD39uatjeaSyI3FQypvdBnvOV96WC55xI1Lj3JUD6S68gvzbeIpQIrrW+J41fXlWyO32bgdHmH+5vIhKBCtgpg5H51AJMAMr17I0bfEYeuHoDFRkL187Jfef28VkschyA+fZcj/623DCxvJAgWW4+UQ4/poCWm4Z5PI247wn7nPmXNl5QVll9aZKtLqVmrhLHqQICpxgCdUDKDBV0mSlAuOXuKiMlzRaegguT9g6LfzTn0QI/f7cd/46cYCDvMMGMLATLi0Pu7HPko2VJnsabIAMqgW2djqe7IkMVtK/ltWWvei9qrClwk6kHEiQkKHb8isxrycynZv5FI5C4uw5V2/2wasV+F7dSRzWdQ99KI5yeAzmaU3a04aXw3DlseYWxJEfnRDJYccQAOWDuEhT0b8It77oObW4vPf+EmPLjhYWTsQdQD7sNBAGtFEdMdPg6+sQyxweEWWQXkULNE2nstaemNJAj6n/H6X+/QbWZDdB4i6c6+bhLk2HJGp65Q634TtQ9Sxr3r0KHTGPAHtUeix2LNk0zILmu42ujQoYsghAE7a8FNmeg0mohYp6XClPb3lKA1DLJjmY0kMFVemMEq86Qt60gLiaLYqmlyzCTYosIfCvyg17amtpp2433Q7V4nqdqN+CUOvQfbaihWO3RDIus0DG1w5fDTiDUeQ254N3KZ3fDbmzG/mSS4NjA0AlBVafA45FLPht9dDc+zJeggmsCWO7YaCbChYyFhZ8upCWAys9ZwusoCVEYjfxbTGIFZhhqhq+5RsjxxPMl3Znx9zzBJWJOyMuvRhNfFoRKqIV2Y7WkpwGvDGSjB37FNFUOZDTACqAzoYmsdlrcBRjtCxj0GnbaNfBGoNZrI5LbCMB6D330Unel7ROEvPbQMnZkMSqPnwg7PRL1REhG9xIgqMjrvnRl6X3lBByXKYep2C3H67OBI63tVDjlBNPb+eX8HmwRzKkDis1SQMPdckt2ra9ib3vYHUzR4DD6VEZMAYJ9M/HfFj2mNfSk18JpjbeSVKM4TQLeyL1UGrfapQjEoJKsioSRc0/wA7TgMgYOVg0kcjVojvdc5RAWBppAoWFkyLgYYouaYkxZJv+nBcV34HSJYJrIZU7TAva4Pw1WwPikXnXpX9TWTb0CFQ5LvJGBJNp5y5nJs9+rxLsobJCu9fzXmd30zXoPIkMcUmaFD37eyI2bGaMNii5cgInTolJvOqEBS9mtLNCxU2UIjebIvaE1VfZl7JMHXVOKigkJ5P5Nr/7vumX3vLNJn3MyaiLq7BTmDsQwYHYGTjWG2HkW28QugsQl1igyJ7PMcjFQbTrwA3/MwkFqFeXYQwEXaGkdHEoqlKCw9AYGxBLG1TIbtyEx06n4YIhYsQY4q4lFSu6/s9bsu/n/Sz/0vd+gRLBrImOIeyoRK2kiHTvYm0eKkhJw8gCQJ6fGMqJTBOpSupUgPBoN/Mkxc1XaTZAridzyQyUHkNpU10fHbCNmSw7oMpS9jE5ZJY0PyGrMRRhp0pJRSVAQlySasGiJmEwJ/kZRC0psNy6RKkyHOnE6dvZwSGSdOvdfCpP9FMi2+VFbH7LBXd+53KuLEeRi5efmd7tQRMlE0PYs1xw6ivjCLqc2/wIpDliAyq9i59VFgYBi53BqY0cFoNw2B2KlrLx0sHfYpu8LPCcIIIdv7WFtPeAFiWPcKkav72JsVqgyR17IXytwLy/c7d+1y+py53LIkqDXp8cbCHOxiESFbqupUiFsKx0qjWiNT2UKmqADdBhnvoknPUYpsUazCjdIoFEcxOyWCdmg2yOeK0G7uQjC3DeuOWIXJiY2i4GWYJQwOHoKJbSbMzAAMN6l5J6ljkvHqGmXPiSc8AH0T4gRpFNPyfT+X1RfC9GfN+0Lh/SBw8syTevbegCCJIFUgJXImshe4b/jear/s/fzkoPz/wZB0nMyMPRWgRrrmLc6cC8zP4ftzT/axzJKSSc87J8FcEvAlTkX9Xe0RfXX6u9ov7HZgH2JVHEoc5RHF1GSgN9ZZN3+sW1PdAFaAgVJR+B3dRoBKqYDZXU0sK+Vku+6YmUNkuDCzGWlVzVeAmSndRdNvvDXhi6eH5QZps1gsS/oJqmlPxk/weVrkGMQpybxlJfsfm2TonsirEslUo7D4swwiNXFYIHWe231/tQckJW+ZrH3vAlXwlHB7n8x1730LF3FAXQAT6XwE2zJB5VvyRYW1nyahkETCNhzTRtb1EXS3olmn4mJTBKTCuRjDA+MwU2lUWz4CK4vy6Gp0/Cxmty3AGlwlwjkSK7NRg+bW4MS2OkImH0ZeIUv/Q17/yx16DItQe0yVJw0vkhjC7JxPTsau7tcj2guLE1yJBpmGoQ/mFFEP1j/ZNMum0D50T6i9bZiOBzdrit/3PbacsBdbOUsqbRkGldLaisGsHTqzGOXf2ojteTXNSSTWSOAyYVPfmeQ6xsRkZAeBtH7trUeKedt7aglb9xy6pr1IvVk5gd8WNyuTSI3vosq4yTKvNTA4mkdkhJifeBRLDj8Qu+dmYNqELPOqGyBWOiYsTfsdCkiQeBYgTJjsZJ9Le42u05GF04OIeWqSyJ/CM6zhJgZYXW1SH0+gZvWvqk1HrYP+LhbHh+l04NpNdGY2YPXBo/CauzC1aysKFBkRzfVBFIsr8fiWebj5UVEkC22WYihb2kWpWEBtriOdCiElfctpYLYK5Jh6B8jns2hM7YaRiiXuKg+NYXbLLqA4iuJICjW2Fgq6w8CPTk09P4U6cE9pxERQC+U4VdCi1kWIYb06rM5O+59xD5/QpLaeqILa72r2YB+RcH+jnqyfDpoUqpPgPYlD3w8b72HBT+TU9x4gcaTcOHIBquwkzlQ7XGVFk3OV/J4uE8g9EtKiQ2TUrZupE2EoeVP9+z2SJ7c14Xg6fZJQ6ajrAvmzFq/QDhrnvWfeImAQdUQWOWUH6FIXfmEGKw89FPXdm+DMbcLqJSPwRF+hADO/FPdTgXFoHXw7/5vZm9wGxZtY2kiIeIuDnOWd/gNOXSEF3AGOOGrVzqY9k479KG/NOrrajyai2JWhMcm2kGBHujP6Sz2KVKgCP+5pVU5UW4v9+goJ4vMPOTe+b72fjF/kWck4ebQm50RCmPMAMoWymIsO7bl0AGklPwH+mABNwbQ6Ul41QxOjnLA2s4BmYwEm2wKLRbSo0xG7qIwNSbt8wtMk+CndJGYHAQN64VdRQ//3w1mezHP7z/tZbmhCvj2GN1m8WrFNmkljIENoKTlwepf3bJIl9W8hCTNblno2iXTcyMyqtdob+Tfcw2J7CU9VYZgtmGkDVmkAXscCahmAjp0vme1AxbOOKJwpEZmc4vCIQ2d7FVvb+F7stUkp0QnbFaKGHBuR2QxVy07PKO9nreVAM4NJ6qNafS1Z8X57nGRJPQfDtSJU1YaTL2CwNIz6AtFqap4bgk6LMc6x/Y51tJYWxeFNpGD5eZihA589utLnn4hS8ENJcqLRSAlTeN+aB5+Fhl8FhidpTGkIqOekuxL2IYf1s+T7slQa9pkOVhyQw7r1DXz4oyuxdo1SqrPRQhDYCDsudu0ALr/8Vvz6UQuxvR4ehhHbZMPHSOUNJbhClCYdITNUFi1sg0pZbKmzHbR27UJx6RganRYiGhXbRH7FIBobt2nHz8CEkN5vEoukXpyQigRN0nVsQsJyz7qvqkdcTGrcSdaewPSJQ9eIgKxVwuZOGOX6e88p7hfMJt0G+rvK0PudkRbq6QUU+zv0feF/gbaFVZ0EbcnGS5xDgl7w9zTrnGuUeB2Ja3SUmGT2/VGoID0JekYREjUBzhTCHJEAJdlKBIBBqGLAc2/xkClNfJljwo/oVGFkmxgaruOIZ5Twkb8cw6oyUGAwV+DezckMGCoZX/yyf8SO2RKi1Go0OgwKqXaWlBH4vBQHQBweSXmCej35Vy9uevK/qk0C11fX+ROkrxf48ihxf7AbhCqCyjAxgIyUgdovJU/eS+/HZFCG5tz0lzwUFE+uCE+rSmIW9eK1m00Uc1lkkEGj7aNJpSLyF1hLIPO2noJtZEV5MjRa8NPst7cRdVJKCZK8qWIeuZIJPw7RbS4ww1KGlkp4bhFW7MKUATAmQu4V8RH8Xa7R/guxqDt5yn7paZ6hJwYiyb6SGquCK8me7cGBGsZT8fFej2UajDr1v0nEzE3CLwWhG/nc3oxIsDsN//HnmFHRMUUOInnAukVKshg94lBJvitUjYJUpo+IYw0Z4dlAZmQM7RbFS6gTqw+J7G+yxboqH2NgICz3pF2cvbysF+nalUGnnhHoyWZftxHD93XPKTdnQoDS2UHS1qNOJI0Ro+kEtt5vbyX7lfCykJGSGjfhwg7SFRedNoU82Bs7qMsD6l4lgOF92x6Qmgaspurd7TiAx9GfeYVPS5xBp8xrp0Ggg8vCjDOq/S6JQ+TxKgNthLxmZhZJLU8/G3m6/Y69jxOQODHtiKjHnOsMIG1VYaR+iQ986Gwcc9xOhN3bMJB6CKkwQtk9CfBOxoXPux6P7xyHUTwS041hOJmD0QlMIR+mKN/vhPBqE0pOLsuoPQ20fAoQoLxkBPNTcwrtocTqYBHR7B6gkNOSXmQH6nYeyVT3btJeFqdJikkPOUmWKlXWmXtSoxXohAFl8gD6naTqYDDBVj/liJkhkdSjyHV0cLpdsj9bluBMXZTBViaNE0R0hrJX+e8RLB4ksXEUUekj3FHuQfRmVEknMCP4hGhEZEY71n22Hd9Ht4r2pm4JYUXD8Qk6pjkHvQz9CfYuhZBkT+nAVs6SIy2LiSGQLJf7WyB4kRnU500R1oji8W7iuArfewy5yjTe/YHzsW5wF4b2fBLh1M8w3wYqS0/G0af9Mc66+H14cHsFQfooePZBiKl1LPeqJZ2lR5swNYkkLKUtzqH3zkVy272SQr+N23dNehU3eYgJaU2TA3sZelLq0vExa8fyiyqYjOWsPkGw1gv2daCoUad+qK/n2ElAFHSB9/5ESM7v4OP4eVSbbNRheilksln46RAe4XY+MKeIjJflCASxpWY6QocBIOVtjUG4Oc6w4ITZGlDkND4T4GTAQg6FdA713ZPIpNJim3zKE3Nbcqk4+8KwBcY3qKtPsSWTOhaafyFpvEaa5Egksz/4s0kpkHtLo0yL5BA80Qo9zR26zqa5IfRBpc3ul2I0jI5oWxtxXrJdeSZMElXwKYmhUKw0nEKHQYZ5iJaQHkwnr2AVZsG0oXxOtieQt7yZNyCQeNISpchEfR6IERxb2Ch0QlENjZaKsAmhwGwOjsuhLoDf5M8xg9NiN/QWYkt11prUwiWoYJ3dQ+SxXUPVcKVTzppE5DcxcsBqTG0nLETZWSpkpBSdO1KtV6aVU+5chEhIi+dAD55TNRY2jkh80bfCM+dOqVSF01XYssFpWikTHtNZgRG4iemUFLmv55T0pcOeUK0lokVJudthoOvCanPakgGfpAKbme6UQNWpdh6uz/pkVrRd2rwGh4NYOPEuQro9BCPMoq25OIpNyweatNglDk8TqRQ9tS+7i2AGLpxmFrmchSg/iYWZb+GOu1+DFUM/Qm3zm3H4khQw9QwgvBB//YkZXPO3P4BVXI+gcASC7lFw8ivhk+2cQKe9gIHrprPVfSyoDlzUQ9WLxGvuJ531tzH1Byd9wWvvPbWTkI8jcYlQougOq/7sBL1IdmQUwI18uGEk08X4Nj4FywwLfsDgiHuPWvbkMXD9srCtAQQzc8iO5kWHPGimkU85qFd9xFRPUlM7YXOoDQWXEKBrWfBciqHozKsGrKR0+WwNodWGM5bHbm9GjdmjFjjPblKT7TknwtJK1K3XPsdSUqJ0Jiljcoj1ej9hqUEscF8Yn6y14gRIOxkDEwbkEgxpyF22CllvsyhXyqjOUqfdQr6UQ2P6QVQOt/Dxtx+Ko+t/A2P3l5EqzaONAYyvuQqf/8Ye/Olnf4bIOAWZFeehaw4iCmpAmIFlrkbkO4jDBVhpFyGnFEmysYiXOGAJNWBEXdhUphMdrKQboS8vji1EhiFnKeSiOhomTySff8Op6t/VS6f+lpR7Emi+PztNkqf+JKuvXNa7PR0YinXtf26LuH9tTM0oQpZzBSgvaXbgmzHato2QNpvCTA5JO/r9ZW4HHbwjMhi5oCqqd02KHfHnqLFvGkhTJkPkaNuoBgsIHaoN8lmlJCEZ8kuoOJbkI11Od3Tq6FCwiORZ2jLO6CCyIzE8cYiaTHVjAB2CDH8GcrymhIC6mPv/zd/5f8Ch6xqxQDus1QgwIqNNFQOXG42RMVvHqEnNp6RaRiThlqiWpBj+v4qcY0b1wn6VvgjE7DUnWS45e26MyGKGzNY0DnxIakp9WaLg8Dr1Z1ZKYRK5VF3zFKdHCSoHaUrPErxuU5CGxlSrxMne78cQ99Wj4AbJZTy0mnTuSxGwDa84jQgtlEdWY37DTqUqxd1sF2BQDcsIlB449dD573TIhKxDwkqs3ZP1xY9l/U8bGqpiORzxSNkoZsQ2LCeC5VjwLRexaJ/rzFqgSgYQKroXDjKX0Z5HYNSFWiP8Ar8kh83peFLT9NiULgHTlCjxZdp5pL2MBEvs9moyjqBuu7tL3jvdWAIzdMXRx2L1mbnTOaoMTGmjcykZ/CTCFqpqrJxHDCu0UDTSmJ+cBIayyIzMoNO4CQ/fdRWG/D+DNfMDVLKHIZhYj13N5+GoC9+JeWSRXvcC5PIvwOxWKqfx8/pLMvsfssTo9aNI/RmJDvIWc551jVLdJzsiGNSwj53PjwqAfPZqApfyaXsdusuGDCNCg/vdzsCy8qKEFjlVeHFd8T44/peoS6MBd8CE3/FhBxXk0xZaDQ92yQVjUL4cr4l0qCbSdWwHgVNQXQP8+D0elrg2XL8JD21U3RDNuAGMLQEWIilP9LI+caoqQySyyclySjgoRmTEWgBFSS/LS87R4jK8pOVOtTUmCICO+omkoInIm0axUEJ9gWp8RZSHLczOUVz9MRxx2Bzu/+zp2H3nn2LXrr9DELdx0jP/GD95uIDnvO7LaOFkOCsug2+NAz5HpuaQNtYjYDmGNoaa9VISW9z1K2+hlNnMyIMd+7BYmycngGih7A+l3iZlNYOjPgOEImGr109KWov9/MVs2qfwd4RbQ7SFCFBXHDqJhqFhoE21SCYydNKqbqnU8bjesq9MpOIAGaMtvreWodSzPivMK2pAik49E6DtttHKkc3L50UYH8jNk3NnywhaI2fDy7bQMlg+JNLDKZtlZc9aTDBpSat9Dp2+iH6Da/HUKs09/R26ZMQJxK2kLIW9KlCyAwtlxBR4IMRN7JtZovSjVZSjtxpap11DnrRApis9hpzIFFKhRchxSnhGlZq0HCy5bzLlKolYEz3rvoyAUADb1agFLcmCdqSJQ+cUtxzHdVJqPYZPZ0ummGQiuqm87wzsg84QTeAsZSZW6TWcTwJKw3txE5XBHHY8PAekKgClLJntU6eZEWFnVs27dmj0x1Qrmrg6NeOdsGiYSDrSJVM7XoZ86IyRQZHNMYxUkWJGw6EOLd1TqtASK8wIrMlylrIdXdGr9xHAD2M16pNxQkit+xRCO6+gEn6FMayOgTTRcsZMVAlV00AVd4AxWWtQ2v/ZGai4Cyw/MIBKsladU+i+etUKlmQEytkTAi6yQcBNY7bLB1uDndmFlZW78ONvnooSboId3IlONw23/CqkR18EZE5EduWL0Zo+EuguUzruPY/57xmrxJn3ZzTiuTRsvlgjpyNScX6cjpU8Q1UTZkYWJrXRJDgTghPH5NLx+woFJqrCEggvh3wH7m+ZFcDSh742ZiiUV7VLyvG3d8Au5BF0qWRnwRaBEtYpmQlyX1HwRZddGg3kMyEsI0Q3NGTcq/RIlQtAgwEdS1V7NcYTphfHq1qUN5WWNJXRsSwayvi8Poe+yOXj9UpLFbPXOHmO2r9yFCi6smqOmUWryo0IuMMZSeL95lbAfwTrK1vww6+8HM2t70XUvBsLtQAnnP8WZI/4E7S7JwPLrgTsdTAZDHUzyJhLaOPVvmW8xUBfCyM96dtI9nqSmJBkaDUR06bZtHPsKR1XAXSCOFhK+hlRn0Jer6zxpK/gv/kXEl6IQnNUAqYlsmWYgJaVpS6AT7saiNK0Exuw2apnGGiJjLGttP6ZbNEudR04FACkQq4fC4Wpy5oRfY32BSmZHkNraklCzsSe5r3TbQFsg2OCyTMkegNMlBhsJ4JRDMISjfrfZ+h9m0jXcyXC1QVb1mmFrJUwX2lYWMAjm7ih6mSSwVVUZsrNL9EbyVXMLvldzyzlLmGflXCF1FhLpZGtMz/TRCDSktq6aFWzHpya+HUpB+qJVoS4dE1Kacr7MiQlm+FoSWbpZE8zo2RPPGez78uA3bcPXrWv8V7d7DIEnHpEnMerorJ8FHObdgP2clWbZ2BhBjA4a9ztwnZasEgkWSjBIBdAcwMkljW6iBy26zAootUhfJvbWy6wubHpbQGXvysZQVva6NRsYDoYVzJoG2ld7+b0K47f9GVutExnEiiKh8JFbBf1XGm9Vl4EJ7DEV4sRT0rCNFS8l25e3ldY0gK1c1v0O07+VRtsOUg6E+6JqZiwuDCdKeQHKqi2M4CTUrB+82e44ISd+NKnTkS9/iHkBzzkBp+PsdWXo+EfDaTOBhaOxZI1z8aeyZbKhH6XOth+LYO9SudiEyRC/eQUxAYstu+EDizuLYl4PAmwWNvj+sUy/UrvU+nI0OpdDBzZLhkUlZMluU+gciogavE12h6WZtgPlKLUMXu3dokRdDt5WJGFwPKkNh7LpDgaMq29QNU9N4bhdhGTAEkvlikrVTFRMgwkg2HdvUeQ46OUsxPJaFF+EbZMWNHi0PWAETV7dnEvJaLD9XMQsZadbCFpU1tQhLAwB9vIK62EtkKCrEpahrWF3hTy5gyeeVgVn3z7OH5953VwzZ045eVvwNDqqzA7dzQw9EogcwIsPwOjY8O1i+iYSl5aOXQ9+GkRt0Bky9LqbGJWROiKOvPk59Cu0aGP6rkI/ADaFWreU/KNDl0L8ixaqW0RF/2U/ooPQ0qk3Efs9qFT1gOA5DwyG2fbWpeDBGDHMVKmDZtWJ7LRYqmJ6qAczCXIIR8yDY6NdJRDhudKuxauJiXulTAY/YEeESfenr/j9RqOOEdKVd9MeCH3dj/ZOClPJhFpUgp8ahbmaZ6hk2ygWJUKHk6+EtYziWWcrtQGXBoqLiYZpxlVV5f0gw7eRCSQPdMVFtiZ7Wn4hN5b3pfQjSJ4WXYLtlsTIxkEwyq6F6OcePAkc1IsSKnVyQASZSClbq9FYjhXG5kU0hmiAhwNyQEgfRPUZAbivg87+SgpHzByZH0uSwIWP3dEfnjtQXns2LoH3dkCXE6V4tAp7khzD9xUDK9jyyQlu7Rcvbn0tFNkJ4XYbCFK7VLGQQzzgBpIwA8Wx8r30UzkHuNYlxvEoeuoU2qUZKpzehpheJGW03JwjGKpVKWJWVK/0gaJtTCOnvXTsLwRoZQojiEDMx4tDlYhQ5hffUp2PegyIYslxCrNFtLEnqQ9igIRUXcP3FwG3ZaDzOphtO+fwqoTRzD9yO249LkB/vzaLDzcD7dwMP7oms/hW1+8Gyifi4HSxVjYVoBZOUj6l5/4lTy4/R6gOI7+f1ukR6czIqGPhsevwApyUnNWjGTVDRHaNQR2B4GUJejUaY30pD6uR5ti5YYMyaHTNawqIkYArSFVYOcRkWSbe4HqaIQmNTG520WmEcKJYnTtEJ4dIuYzEsKUgnItl2cNCJrMkPhx0jhKAAAgAElEQVR71C4gH4WTz3wYlErmSZRSlDT57l1KOnJO6eoj8SWog5IfVU7/36eA/XYjKWU56b5gTbuiACgJ3huANa/+0iwJHyFTUIF8o8ZMy1OlLHIGJNB5CH9y+Tje/pqV+N7NV+PiS5+Nt133bXzyhp2A/XJg4DzAWqoCa6Z94ltzat1lSMripnXxkbJ0woXl2of0PoKmMUvVfI1EhU6Da4k0I5nrLDkoZ7PI/ffU+KBFv4s8P7MppRiYtMGsf+uecNGYZ2bOBMCTyo9lcC58CmHkiMIblfFkipaggmr2hRHUYYcsXbBd2EK7FcFyc4idtMSgkoHwzRhIMykZzgvYiToTtgBG6AtPhYirQ66J58M3HMSs5yd1DjmfdAQ6GH0Kl/9p7tB1T7KoO3GR9mP3ynQu3TIlbWB0KHkl+iKLSSdG3W7aBD01igdCIt1E/U0bJzE2fD8PptWG5TTEoUegQ9fZzD7kG8G4FDjA/5GoQk6aHyH22QZCdrEcRRnraKVScB1DKcdyqhQPup6gpqzzfk5diKQ0xMx0ZoDCgijcldzViH0fQyPz2PjAL+A6a5CxRhAHDlqtBmKzhkw6B9caRRhaMpVTibC1FNJJiVnKj7JWbbJMwZa5IhCMqOtJBTAdBV/LIJkeK5iOQp8M6RJQQx8kQJJme05RY8ag1Xp4GKMQaaIKeuw1HGZGeppV2IYRpGF3xxFHaQTizImWEBmQArBSB6M8rBhkVZPqJcEieJEIxSeZu66f67ZCEx5scxZO1oXnDsDvULHPAKa244C1wNSOL+Lt7xjDFa88HqWhpfj057+Nt7/uQ0BwOJYd9iZY1lHYOWkglL0jXvoJjFNfkCes9P2dfD8M/yRtGwmfJh26CTMYhMkyh1Yhlivh/rIbiCw6dELw3MM0fGKRes0AzF5A3QMQxSJxkbPpOdZVlUGY9MQ8J8xmOCOeSEbFBHbPI23mxKn4ViRfgaA3undcnpMK3AjXZ/Nq/GmjVRdCWNCN4diDUu8P+CHSsdDXwqQRLNaFFS+Gl8zWIdbcE2Z4Qnp7kmsny0OHwHo4oVZeB88B91kdENKrDRPLEBEEo4HmFmYNNiTSQCfgwSqlEE7dj4NG53DVC0p42zVL0Zr9JW77t4140WuvR4CXwxi5BHHmMBXQpmaU3nErB8PI6VkRTxDw/Q63w6VOC5cvRscJ4EsXBYM1vYaytZI+fpUxymELQ9hkfYuG+/8s6dLf4bZ7P8J6uYm2LsFklUNXYwcV+TfqIh12hSZkmA7C2IIXccBOUtvjAdG6F7HJsfdwbFWH94MO/CBAqVSG57NMGEgZK0j67rnpCdMziWLKblaQN1xp5OlUa4jjFpyMDd804ZvUrWdJp98+JIJCybU8mTv/93/26e3QE/a3sELogNl2wu/MsgmrpGEzoxBdczXSUaJaKwWH2udujNjdIWSWbicHP8gjpGOgJjoTcltN4FTtVITyFczMA2PSALGH0WV2oQd/9DxvckAZ5TG/Zy2fYy9pA0JEHiVLGUWTtavbjmwbboqTmVhLZ7ZN58UD2HfY9z/3jDCFlOXDzM8j9tpw/TLMaB4HHVzHnp0Polujk8rCtcrIuOPotIqozivcKFvMstsaoUV4loQmOkaFNoijMCn7yLVke0Yetk1daw8mZzvTycJDSKSCBEOfMKqOjfQADAYJAQlWdL7i0KmGl5IWTiYnnNhInhsfY8sN0SXcLc6AnQkNOBxv6pVhEhI1u9IWohStWOagc2JwNat6sxlwCGNZByhSYlF633s1yzXMlWh9y76pImrNI7f8ADR3TIK0+dySLtas+CVOPiZAZ+E+nHTCQdi0bQt+8eBG/PB7d8MefCaC5ilA5yDYIwcjoJ648DiSA5t831+lLZFm7eNY9ERhnvyBpuGhlr0MNImKmgS1N7SQUFRru4vKl9S3NfzHhxB3UHLIjCahTmUMUs4NMoh8ck/UOWgFdYRWB24ujebkgsiZLls/iJ2P7YYZDcJhtwB/l+GpKB6zUMn92wQmH8HBJxyINaUAA3YbVtSGF/uoRhHufXAPWt1V8ONRrSWuNcIlwNbrEXP4DjMmxb5jrV31Qus2u57gzpNfPyX/2lbqh4Sg+TJDqUHHUsqyYdnjyn9r0Izlg1SKJYAOjGgKw5UqKul5HL6MJM678cLzfaStCbzjzz6FmfZB2NA9EvboZQgKp6m6kbNHYGCrbiMd59AxKLm6uLY1lqQyHpFGgICbTPrVdB6HUwLRFRGU0KKzTzJ2RRhNcSokQxrqcCSlmMUs4X/j7xBhYDmGQV7EDFj0A5gsdZEJW5IpS8eTnYFnF9CKDDWAkqWUlImiEyHjVRG2W6RyICR3Kp2B4dgI4cEPm4IAhN1Z2E4bwwMO3LiNTnUaZtCFnUujVcxidoESksOwnQOQtUcRBSx6tWA4sez1kPaKKK7WuVc+hJLHPIOJMNRTs5BPc4euCVCyQNqAkBTH2lhkw2IdN6CIRBeWOYeUU0Mh76MykMdgcRzZPCPmWTQ685ib9zA3F6Nez6DbLSGOBxEbAwipjMSAT6BeBgsykUF9sQSfpdoVmfEKRlX6asoaiapWZMAxKWZhCWIZdgJEPttMVLuXTL8kdEeltwzbWujQmaZrgYt+h5488168QHKRKTVKO9tBUJtCznJxxOHAH79tGVatZt3SQLvmIusaMkfiV/cAX/sKcPe9G9GObQRuCb4car4pDzs5BLw1RrYLcKxpWMYMbGMejtuBk45gcHpcOAAvChG5OpPxxmCGCtoX0Qi7JmvWCeeV5pmfhxHkYPo5ODFDHLaZqKQ7JKXKdtE10/CQFwjQQlMmQbmRBwcNmOac1MqCqIwgrsCPBxUBi0pfcRaxtxKxDErQDp2sfDp06XPWmgDicJnR675vXqrTRTbnorF9F5xyDsW0hyMPn8NXv34wWgt3IxVYcOBgaGwp7rrnMZx+zqvgtw5ErvhqjC07D9tmWggk490LM+91qfpB9drZdL2/19eXoD+Lw9xYe3akJGPDR0oR+5OEX1hCEazQhB0aUq0QuVFK3Upr2iQsaxZ2OI/hchpjY8MoD5QRhwZmp1vYtaOK2RkPufwoqrUItjuI0uAodk3txOiKPI4/fQXuf+QxbN7iwAgGkfbJNubELlccS8C2KHsSA4Ut+Jv3n4HzjwY4icYKmiiNjGD3DPDR6+/AV26ZQzNeAw8F+CggNrQIi3hvfpHER4fO76pLgQEdFcsUPJ8o6C3GIKoOCFEyC/NqYIroy9MJEuGxgKYDo0TYXUlHkF6QtroIvF1wwkdw9ikxvvaZ58JpAO2pjciXH4E/uxPO6OkYPeRsTOE4OOMvhl84D+iSJzIv2WOqSSpoGi0jgyCBiZ/kLdhhhEwQwSRTO1UVlM2JfOk2yAcdOOwksBdAvmfdLqJtDMMLlwJRCY60y5nwLeqpL27/PcnLfcp/XEpNETX3TTXWlSFY7CEVtZENW+LsmZGHbhFtNyO8ZAQt2FYLSwselue6OHTYxsz0JDbM+tjZdFC3hhGTSCxOmKW/OYwMxTj95ANwydkmjlkBZKgWPQ/YWWCmDHztn7fgG9/aik3bc4jstUJE9kgsJuRPGW8iaCFLl5yDoBtwmMoLgpX03T41y/M0d+g0zIRwgfww0JhrweJhbMxhqDKIZnUCg6UQmcxOXHTJEjzn/DGcdMogGo2dsI00umRSZ0cwMz+HsSUlBLGFH9+xGT+5fRb/+JUdqC2sROCvQMdPwy2aaLXrcItFeLNNDK4ewuxWDxCyPDNFDkgxYHCeOrMVasNLszudkwXLoFM3YYQG4iBGFMQyei+SerCGhrOKHMenTsZ7SHIc+9eTGlf/d6n3RcDcJDJrVqM9OY+lYznM7r4Tl1/l4roPx5jo3AArsFHKrEe3dhjatcMwvWcQf/KWG/DQo5tRGT0Wu2fXIoyXQijyCVQnjsKHa2zDsvFNuO4vzsb48gdgu5uRylB7PY2Z6RRWrjwI07ObMT40jomNbZQzo7CiCJ3OHPJlH514Hp24hUY7FPnUyM/Ca8RYMjyCPTsexUCxiCAkcaSIWncYt/1wKz59/Y/R8fL4gyteiIsvAgbZ3dbZjkJuOxyHxJQxtLurMFe18JGP/QoPPDaBmZkCstbx6LQd4aa4/B1zBobN4EmPa5R2Njo8GnDOeWbrCMXraigMF+HNARljN8r5n+N7338+8oN/ASP+KYxmHlZQQRCUEOIQfORjD+DGm3xMzTwbI8vOw6zfRWCY0hVBlxmSI0BYVloPWbPWnikh6fTEjmhdEoeeEGSe3KFmGSdc6CBXKEi7rVRnUyyDcD5tU5GhGg6WDBXRmYyRNmZh2w+jMrwFr3j1Opx02hBOPPFAgdpn53ahWp1EOmehPFBBp21iYruDb3x1C+74lya2PT6I2VqEsfEUXvCyI/Haa9L4t18EuPwN/4BM5jg0t3VRKh2I+gLrlBxwFKBU3IKLzmvh9VcUYS38PYzaPRgvFrEwZSGXPwWZ8Rdh/KQ/h58/FanCCoT2CDyvCNhlGK6JuMnIUhFPLGlJUkVuSiAzQ1es5v8IqSgpLDPTI5qm9eopSWrRsXPccRpu2oG3tYXMkiy8GukGUxipzMJofQ/3fPdy7L7/c2htuxeV1BxifyucwgFYc9xb8dprb8Utv25i98wqYOgK2PZqBBNVDI6XMLtxGtnyALo2RUme3HNPftpGDVa0FbH1GN7z0ctw/DE2vAkP6wdcZGfqcLqTcHLTaLtZ/HpuFFsXxvCma+5HbX4cy5aMYGomROjy8xdPLFzclT81v8Uat0mHrgXbODUzFTXFoacjJlkmrOI49uyaASojcEpAzt+Nge6v8aV3n4Uz1nH7BEDRxq2/quHqD96ICeNQRPaBwHwadi6PYL6BQqGN457h4FN/PoDdd2wGfn0bjjTm0WxNYXrZCI56yZ/gzOd9BPP2yfjV7hEgsxJirAqOCGdlWE71bXSaXfixASeXgu9SQ4TQz95pik/Fqjy9Hbr0Uete6ZkFwXBz2RBjgxEmdvwMRxzm4IILl+JNbz4KteZD8IJHUSwGmJrciVUr18HrpjExGaE0WEQmV8MDG+7CYeuPQYzlmJ1Yixu+8Bi+dsNWNBorUO8MwEqPotoOMTBcxMKjm5E9eDVaNU7mMmCz9UEgYeXMxXtI248wgWAZtnLo7HcPY4R06lK0EzFz1XLlOHDSrkjJ+7TJbGFLMpVedt6HuxshcoM5NDdtB9JjyNsLGBl4FDfefDLMocuxdPgXMJFBu70UBediPP7rURz/jCsB81AgHAJwMNzlL4cXrlBsdmEaEwaKkQoNZMxNWL3iPtz63RchTn0Gg/ntaIQ+qgsprBx8Nu59ZAMGh9KwQh95I42caSBDtYZoDnDrWJifQGZgFJNzEfLFdTCNMiZ2TaNcyKBcjOD5c1KvD1HGQPlU3HzrHrzjXbchig/EG17/B3jZSymXXkfQvRl595ewrTrCeBki8yj4xrPxoY/diY9d/2N0qwchmz0fkT8gTFS3QBXdCWmtE85E0hsv6oGEWGm8c4rvNQjUd9aRiU0MZh7Am97g46Uvn0KqcD3mZ3+ArDEExxiC381jZPxC/ODfKjj/RV/B2PD/QdU7FGGmxEo8DFECo7PR+tEcLmJSgS1x6Il6nW7Ql0//Dzr00ESOOEY7QJS3EGZjoM3sOwKK5IoAeS9GY9vjWDtkYHxgEte+71wcf2KMavsH8OKteGzT4zBtA6WBHMqDeZEwrtbnETL7c9ZgvHwh/Poy1KeBf7p1AY9v+TE+9NfPxVRtArfccRfe+O5/AmprgcFnwgpXI2yUUHAdlDNz6NZuxr13Xolu7dOY2fEJ5I3Hsbw8jOrOCG54GEbP/Qguf/WPcMN3t6EwfioCazna3jCM9FLEnIFA9rFMKOSAkK5Wt+Ma04ir8ZtqcMviatB7kZRQOh6U6jP13G3d7x4CrRlgeAyuacJ7fBYjqwbh1zfBjO7GNa9agquetQ3NTV9GMLMRaw4awsSO+zHdKWL1Sddgp3EU1p/9aqSWvwyx8UJ48yuQLVTQmgswkGctl1C57gtfhDU3jSry2Uk46S34x1svwlgJyC7U8atvfxar/D1YU4mxUNsCY3gFdqaegYFDrsKZL/hbTM6thxMdiK6XhZGzpJT1dHwpXX7l0NW4B5aPGnCjjiB7LGXUmRlzBKJso90YMh7EV971HBxn/wKPfO/jsFo78eDkDJ73gS/hcz9fwDs//lNg9DmAtw7olOQY1abnMTo8jcOGd+Hb1z4L3//AazD86A+xYsTAQ3Edz/3kN/GKl34OX9/qYnD1H6FdOhi17eRhqFHMJEalA0MKr5FtwxO+CTF+1h6ZuS8yonuCh/b0duhJmxgho66P4bIrh80If44jjtyEb91yJWLnFjSav8RgcRTzMzaWVM5Eqz6A9733o5icrcPNF3Hmc47F2eeuxnzjXqwtG/jhw9/B6YdehHq8GlseORxXvORmdJrPxcTkCli5JeLUomg3rME8wgbrhWlYpDUKWJC0SOleWWbpklnrqWB06IJBa7k6mZGuiWJ07ClKGJI9D/iNtqqji0/QQjUJBJ8EDTJM3MFoKYuSGyGf+RFu/t7JSI2+GhH+CbE/jPb8Omx8eB3OOecjyJaXoDW9BMBzUFhyIXxnBJ2IhDJuegZHSi/cDSzkzZ0444Q9uOmbx2Gu+RFs3HQjRocPw+DA8ZjcvQRr1p4obSNz9UdRKQSY2/oDBI0HYWEag6NFdIMUOtEKlJY+G+1GBZn8amFK7971GOJ4DwJ/I2LjMWHfr1//Qvz9DRtxxRV/B+AYHHrIlTj5xFF88IMjCDpfQMH+EeJwC3xk4ZmHwcy9GG97z0/xxesfBTqnIzP0SpjxcrSI9FJRFWQYM1iqaL3spLWwrqDnkA7dVmepMYej1xbgLXwW9/7iRETRF9Bp341m4zEsO2AJWw+wfftOrDj0RYDzChz3jPfh3geOAPIXwi0dAS8qaYET9r46MKUmyro2B//0w+59A1KeCoceASU7hYXaAjAQIcpyyE9DzfFMDQAzu5C19sCf+SE+9aFz8KqrD8H2B78IE5vQbu8Ct1epfAJGx4+E7eSxe88cas0OysNFVEZcQZw2bphAqxGgkOU9NrF8eRqzk3MYKhyCz//Dv+EtH/o80F0HHPhGoEkjOIylZWDm8U/iG5++AEcfeieqta9jfMUstmy6G8O5LJaNr8HczzegOH4Z7u5ciVMu+UukiscjUzoSDf8AmOnV8OYBc6CAqMv1Uw5d+nmlO0SNNpXRMsJvWaxD4rlU7a4s8UiHQEiimqtaJUmO7U4AwxVgooHBpYOY3bgBK0aqGC49gHt/+Go89tWXYJmzETu2TWBkaQnVaBMm2x003DU46aJ34sTnfRQPbjsU+bHXoTG3HIXhlahvmcTKVWOYnCatJBSxl8W8WIrIZ03UN9+DMy85AwdUPLzueUBh+qtwHv17pOY3wooH0Cktx46hZTjkktdi6KhLAeOZQOcFKFSeiRY7dhMbs5iL+G/8nUQYLKL9J2FX0Bx2JynCbUyeE7k7BQq9ABlzJ07L34PbPv183H71CgzN7kA+AlacfBJunA9w2dd/BoPOHCeguOoK1CbKcAoj8Ldvh3lADkvTG3HZEXV8+E2n4oeveRbWFOawufoYznzjO/BP9+fx4s/+CHX3UqBwHDB0iBa5AoyFDlKtDtLkXKUctK0IlJKXLL6lpLefqtfT3KHTAVK5Z17kGZszD2KsshUvviyNd79vFI55M+rxLeh2ZjGeORNbtg/iE3/5CL70+TvR6qbQZf+tDAJpA9YsPv3F1+Ks51hYOTKHbfUfYLiwBgVcjInJs/CcM/4ZW7ccg/LomZiqB+hGO5AaKaHbJDmLbTgGDMeEyazCUpm6co6JQ9eiB0mXjTh0ssHYNsTWLlKFqYSWQrpIoRegTaaGsDj6Xon6HP9J2jWAXDqH1mQdSwb34E/fNoSrrq6hY7wD1eqPMVY6ERsfLuCYo7+IVG4QjWoGyDwLw2NvwEJtXNCFwCTJjE5d14IjU2rbuXgrXnhhgPf8nyUIzQ9hoLIL2dSB2LG1iBdf+jdwc2vws7t/iNxQCxvu+wSKzv0oug8h7GwS0ZlqPYu6dwiWrb0Ua9f/ATZtAdYefABWrRrHKacchLe+5bmIOndgbmYbVqw8B1++4T5c8cq/Q+SfhPGR16KQncNPf/osWOGnUU7/G+A/JCjyfHcpotwVeMmrvol/vbUBBOcgM/wW2DgEHHjGGeOBsUPujexlpTGQJMRVmFTUI5ufLXq2AdPfiYHwp/jeTedj5eqPozxwL7ZvnsSqtWswN7kZlVXDmHz0l5iaNTC24hL8y48zeNkrvoWVR70Te2bXwYuWS+1Z+rhNIiwZxBF1BRRErNAaDe/25ow/BRk6hVe8AJYboZNuqJYxqlywmN70gNbjOGbdLL7+hefBjb+M5vy3kc/sQeg10W0VMTJ2MgaGz8QHrrsRn/r0TVjwSMrk5LAIrtXByJI8PvD+d+OEE1ei0bwX+dwubNl4G/LWCI4/+I9xzZ/9LT781X8EzGfAWPduxLX1cDMrYMzejQsOfxA33XQpHr/jTUjnNmPGr+KoU0+R63rgR9/HIeUY9e4q5I/5OM649DO48+49GF7xPPjWkWj5y+E185BeMdGNYv1cjfBUwS2pmtqhy9ou1hwm0qkhrLgtXAM6dL6/8ACoOTEQIZzaBWQGkHdD2M0tKNuP4iPXPhsnr9yIzr3XIt3ZidE1z4JxxGFA7T78etNd2D2zC2de8Abc/ssRPOuln0N6+PVA/hR0Oi7QTmG8MILZ6Q6iAnv4Fwl5U2jSTcGjXF/HxEjmMVx1zhZ88A8ymLrtj5CbfxxOuBwzbgUTa5agctY5WHXG1UBwEGC/FeXK81EPXN1hsNg1/O/7PXa4cE8IB4A2VIh/5M2QmKOHZ1A3gQ04NQ+o3oV//ODpOK51I8LvvhKr8w1gMzDrZHBXYQAXfO5mLDnhFdhTPxjIXIji6HmozRdhlvOIPA+Z9G5Uav+CD770ULziEBPf/8QbsGJkDqnxZVhz8bsw/II/wQxOA1a8AFh6GrC1BXCOum8gFwSw4wChHaFjxwjYoislIyr5/d6h610UAVN7sP601dhw+13IVbbhppuei3Xr78DQ6DfQ7vwrhjMcrrIU27ceiPe/9w587cataDaHYeVXIWy4GFt/ISY2L2DdmkOQMjfh/e8/Fkce9yCWLL0Fexr/CtdeiqB5JsqpD+OYI67Ho1uOwsGHnouHH96A/AErRfnKpzMmC9c14ebTMFMWgthHwIIue0N7dVTdUqHb2aR4ViPRju1cmgjnunALWQk4ScwP6lSy47PvE9NIJiJZAZxMCL9dQ9lxkbZux4Mbno+M8U386v7P4+RnnIgf/2gSF190PdL5MnZPkMl7JAorX4r69CFwSwcj7BL2jhFRNc7SMrE0otzA+DVe9bI83vPONQjiL2FwqIoLL/xj3HE70GouBXCAIiOOTKA68Tn47RuR8n4IK9yGTI6kwQNQax2NYukyGNmLlXhJTFywAAQNXHzZifjrd58PN55ANj+CD3/sH3DtdbcBwWkYH38vYm837rnnVKTxKQxl7gSCXwGlLrqdpTDLr8fpF/wV7rp9HvDOQm7kXbCiY1Gj1CLFy8wdQJqF5SGl/iQBEP3rgmgXsMVLRjvaMTL2g3jReZP46LXrEPifw5bHf4pjTvsjfOhdn8InPnkH3vGnZ+GKl56FyKhh3qtjeMVpGFn1KlR3Hg17+dsQ4gjlZIQK4cKys4qgR9EQO1HpeuodOklxhuchV3BR684IpzFVGEB312Y4TgOXnDOIT3xwPSa3/SUc8+9RyG8SNMQx12Lpyitx49cewKvefAPstAMDB2OuQ0LISgBLkE656PotxFENJ504hL+94RJUa19FHH8fVivGMav+FJde8n586+4NCJ0TkF37brQaa5FN5xHN3obNP34xJjd8EAX3VxhdOoz06DNx0aVvwvxcE9/+2l+j6N+JzVt2YOTQq/Gd25t45ev/GuXhC5EeOAdTC+Mw3FUIutpIJ6USstJ1ZCajhGVYSDIad5GOJdHaCWLRt7eFpapUbwmNSk9e3IFpxTA7O5D1HsYfXXUU3njlgbj1S6/HMeUJHHHu/2XvPYOsKtM17GutnXPs3p0D0NBNNzkHCZIUjIiKoGJGx5wD5hwYw6hjxqxjTmMWVERFkkjOoaFz2jmutfdX79rNzJyv6vtxPOfPqfp2VZelRTfb3mut532e576v+0Q++6CRyx9cyi23XsLckwfy2/JHMORMzDzpcepG3cCOcAOmAWeQSrhAV4QzZSETVcmYhSjuT6aNiTcajVPc30PrYSjQ7WH2wDW8fM8Q2t44i0D6EGrMQY/Vjf7oUbSWllM35zbQV2M130A6MRYsFShaBOj/vZecU9AL+qSIwBakH40ZIlaGYswtbGvi35151oLIZejexjXHmfjrhaV8ea6belL4ZBuqp5JwfX/Krr8bb/VwYobxpJmAyTeTlNyAPeAneigF4X34arLkGr/nlSULqMltYvOH1+F055j17EdU18zkQLY/+oaFKNrIXqCNBYTIiVfojQXHKhtHMeaIC8GdsCeLA8cRVsD/wkfwf7tDz2UxG/UkW3/H5D7AO2+fxpAh36Mqr1Ba9Ac55TDpqA9dbiSffapw1jnvotIPnXssaqYQd8VRBHu8uB11RA7FcRnaKA/8xm/rFmJwLSGa+QfxRJCAczRdXSdilC/D5b0Ou+1USvqMYde+LizeUhLCiyhStowyOrsZg1VPVpzCNBCHsLX9Cxqf/8i0A3keXJALqSDGikIAJ7pvsUA3mjCKnyX4/t1CDdkrXe4NppBEVKp4kAkus5hNmuLU97EzdlQLS+6Ikwh9RrmzhI2/NDJ3ziOoWRc9KZoq/AgAACAASURBVLEzH0q/EYvZc9gF9MHs8JPpjKGTc6RFNysCCjTTcX4PbpW3csPlfTnvrAKikQ/4/oe3ueyqz/LWpswUMA3EXzcAs3U7u1ZdRjTxJKbUx1gkERADsaSFqDIJg3MuJcWLMRZNJx0PYPcPIBpJE3AEefjGUZx2Yj1ZXZpb7n6IJ578BNLjcBU8hqS0smnzCPSppRRJq8gm1qPzQzhZhbX4HvqPvJb9e7shMxGH7x4kZRyRuE4r6KpOcOyFiq6w17Pe2yzL3Qj/uZy1aN5mJdtFoXcTW9acQnvjG7gtbQQCxcxbcBcrVx2iu8dAoSPA7ddcxPz5I4nwE9hNvPnhIZbctArsV4FxAjq9WTMraPGcWkE3kEsJtu0RBfwRXcWRHfqRMfGf96EK247NZCabU4iL7E6LjM2UI9b8K5PGyjz14CR08efoV/Y72cxyMplOWjtt1Iy7lHtv+I6/Pb+enF1PZ1Ac9Mbgcc3GXTCGcEKHIqVxe1xkk1nUzFb612zhmWeOorXtfpy6JOXGU7j7zk94/tNVpBmFu/omlFx/ol0tXH3xUK48M4IafA+b6RDovAwcfRehXDEqbgqdOraue4r2lvUEo3Gq+k1ixLi/0BkZiKd4HsF4DUZbA7Fofo2Vr9lxTe3+bxat6NLF15///eW5EmItIyNnTBg1R0D+78voFNK6nEa3MxU7SbUeoLRcQQ6v4NPXLyLVsZxCSzPVtUVcdd61vPdzgmbFRaGzjGv/Mof5M3R0HdiA29nAz1tVzrrzPfDMQS6eQzbixqy3albpjLhONKjOn3yJ7AeTVZt8WEw7uen0BLefrqf5nXMJxPeRS7oIO/045hzNilCCY/7yIugaCDhvo6eznpy9lIwYaf0ffAnng7CRpWUZVShhtYIuVpAp5HQUg5hUGfykmjqgrkAjDSe2vEJi9TmseeJyHO2r0WckDoVjTLnwIs679wk+2dNBkDpc3hOxF8ygLVyOkhRcdrPIKoLMIfoVZzFHdvPizdNx7nmJ779+losfeZT5tz3Ke6sOQGAa2KeCfhjES0SqsoY1SSWSKMKxY5XIWfWaN15cA/9/Qe+9+ESHYpRzuNxbmbeglUsuyWE2vE5fp2CVh4l0x3B4jwZ1EAW+S+gMmcA2DWJ9oXQOmPpD2AT2EgxJ8OmDyIlvePapIcw+6Ud05g+AbZqFoaXbjsdzNu/+o4Bzzv0cdJMIlB5Dd8RLWmSViyotdjiiMFr1GO1GdGbB0s7XE6Fnz8cF9jaLkpS3EyVE0VYF8zVfzEXxFrhXoxGbXUcsfCSfWWCEZSSBhJWkf0XxCvG2Tt9OTvmBd98+jf4132FS9hI5YOHU2ZdwqCmOXm4gmh1GZZ/5ROX+xA0FJMQhoz2GVSrVfOExAcoR4BDJmue0GxtxGLdw/60TWTDPg5LYz7jxDezeHQdLP0hMpX7ceVrxspo2892nM4i03odbfh+Lo1lz+GmJaoVn0tJYT0n1FZCbBIaJmL1jsZmrkZXd1FX8xMcf3EiaLm6+5zZefutDCI/AWf4seg6zZ189UuxO3KmfyIZ2IhdKRMJDsBS8iLtiPrHkYVAG43Ddh06dTCRhQGeFtNykAXvICPRl7y9eo4B15gu6akYnYCm6XTxw7yRmHbULG4coso1h4tTZrDvwGwgmgWkaRF2MrpzMkpvmMPSoTaT0B5GsQ6gbfh1KdC64pqC3ujWFvZjTSlqSnYlsWvjy/jMe8kiX3ruO+Zco7k/OjHMyJqOBtLCii79KimLTtTG0tonzF3Sx8KQITVsfpKI0yfZf99O3z0iMgeNYs0Fhxvx70TkC9EQT2AIzcBrPpydUQ1KwAuzGPAAlJhCiFZhJkg7/wgXnuHjoYR9/rH6VyZMWUx+YyJ6QjTQjKfSfjtXaH6ddz2cfDWfr72sYNSzN1i1fc/qCe+lKFaMwSBvPF5X3xeqI8ubLl5HqeIHJE4dw571fc9fDKzA7T8Non0wsUwU6j3YraMdfwSYQnIl/ccePFPTemNY/U5CEAFRQD7N65LQDowjz0zYhIt5VhHaIw7i4mOJYPQrZ6Gr+/sAMhvVpR+lYgc2W5Lzrbmb19jatcGAeBuGBjK4fyRVn1jC8ViUa/oMhYydQNvxUOmIjcPW9h1C0HBxiBJDMc417g4T++/8LOUxO4dZRsDj1mNObuO60EKcN3Iz68xIGWKKkuyyEHSXIkyfz/u4uFt/xAahT8TvvRS+No1tKk/4fnCf+++/5f+879FlFU7NnJD0pDUnc+7OVOJ5Uj5YF4XCX0qVCl8i3tSs4fUlqzLtY99YEOreuRWc7gKfKy/1LX+K5N78noRtAR8yLL3Ay4XgFOtNAssLulwGvF2KRCKnO3QTKrZRIW/jxyTks/+wBysbV8s227Sx56i2wDsXbdxHdu1zI9vFk28VnrGL1GbX4jFCiKw++MYvOQzRQ/3sfgERR4s8qSvK/PW2F9ScfSNoPyO8YNf/2vyw9//mh957ANcj9v+EdeTlLDF36MMNG7OGtT0twW98gwyeYaUUJmXGbRpOKjGfTFiPjZiwhZ+1DNn4Uzr5nEQ5VgKk6X0QFJEtQl/RxApbdnH5ymLvvjxCNP47dvomc1IHRXEhaHUYms4Ax4x5l3/6BGGwnEM2MArk0/2AQObwCGWuRMPvMWF020jnhihd0KwErEOuSXiypnMGUk7CljISawyjRvEVGOxgI9KvJjMHrJiOifcXBRXjpe/OGxcFAQBCyOZNGN7PZO1GkL9m86RxsqDS1rWfswJmo3aI7FCjYfpQWn0YiV4Hq8KNYncRyOfSyG0OXRdvxJERkhKgKAqFozmK2HcJp2cmDd89kwmjYveMPjps2MY8OVSoZfOKjtDe7sGY9VBbs4fP3BpDquRdL9gNM9nYtZQjKSEqzaQ2Npab+ShRlAmX9rqc71JdUyofV2EGhfQXbtp7P/la47KaL+O6rjyHWgLXwCSy6RrbvqoLE7RRkf0OJNaEvMRDtGoHV/To6xxwwdoPaB7/vegzZscRTFnQWC2G1G0UU05yYTBwhZwnmrkiNy6BXTeikMF5fO2t+GSOcK7QdPMyEEQvpiIfBIVYd4qA2lr7lxxPfbcBvC7PgQgvnXjEFV7mNIUddwa7fzOCdquWj51ImcpkEJr0BvWzR3IjZ3i7y3zxnsdsTbgeh0j6iMFaRNTtdHjikjZWFH1qzaFnyP0PAi7Q7pRd5mueo5pNrJB1WwU8KNlJk3sxt15ayYP5uOhofosS2mWhXGk/pUIKtfbB7FjJy8uUcTlroEiNtew0mx2QsurmkMpX5aZNAJduEP0vYbtyatrDSr9LR/AYb/ziPxj3vM37wKIYMmsKO5ixWyyQs1tkYdH1ZfMFoLv8LeJ2w5JYHePypW7R3mmQ4esZjdY9C1fmwOG14HY28/dwMGmrtbN+fYejwk8F0FN7KOXQ3eTD5aoUesbegC+56SguU0R4Dmg9d6FVE+y7wzUEMWUX7XMXvVsA8tFx2DaQjOA9i0pVPoRMK+TwGtzelLyuhz1g0Iagxq2iQpaRRdH7iKWPHYrGR6GnGam9n+9Zh2HNwYPUvXHnVGaza2Yi+qC9KRw4cEygwnYAhZsahO8C5i0Zy5gVDKKiwMPnY01i9KoXRdw1Z88j8DjUhfMo2LVhHvE+hs5A0Kp7A4YrdsHheiPfZa88VzyhV7GLz3nyh8FekHMlwWFNyOxz7uWsRLD6qmc5vLiWQatPIp0lvNeq4Y/jiYJrzbnwJ1FkYpdtx+8bTIYswlySmjIZn0dYMqrYCEArt/yg2RzLltWs0L+4UjzKdKgSEMqqASoiGRtDzchnNDy54D2rWSRZz/nPIE6t6RYiJPLNCs48KWqSAW/We3gTQSDBEhJZHk6EIjZNYDYobqndVpoUrZRFFXXA0Elq6n/DWKxgyKQoTMc3B2ZOUiVscpANOcuJ3Hm7FoT+ER1rHccf4CMV/ZvkPH9DaHoOMEAsPxV08m1Dah9NVi0VXSsfhOG6zm3QmR9qQQjKKeO1WSkz7mOzbzavvXaM9Zt/6x6csXHwR0BfrwKtIZxrIpYtRO8IMKrIyZ5Ifrxt+3tTJj3taCWtkR7EfFHt0c969IYk1kiCfHgn6OqIbOVIHxfOhN7RL61P+a1qjRJGI4vqzL8EpP5LX/Wd+Rm8QvACyiAeYBof5z7GajF5vRemJYXR580lzQnjaHaewwkqipwlnbhUffjSFoZNeIpJ5HrchRJYYctZBOj4Ci/0Gpky4mh83bAEGgno6zpIziCdEx2D/V7qkxoxJxQk4uynwfsrvG0cQTz6CIbsWszEEkp1QpxdXYD4ffhRk3vyXyZnng/VCMNRCrhWdTUSTCrRjEExR7EU+zK4SXAXVNHekyeqMGpVNyfYgW8L4rDpsoTRSUE93k55oVGBEk+D35G/2gnIM6LWxuF1px21OomQFKEIiqneSSZgpkIvpaNtCzagYFm+XltXe1LyN7tWfgOSCWC2V9SeRijkIxcMY/DEkq4ssdUSC+WQ5TTUirF2iwxQjIL2K3RejqLCLB+6rpnYgvPDSd/zt5mvB4MY6+kTM9uHY5P5kGnXUFmzm2w/NpEJ3o+dXTMZoHlUs1RKznsraPxzMmHgDam4onpLb6Uk0gNGLjgRe6RBPPzWOySfA7NPvY/1Xy0AZQN/qp4m2/EJraBJdTZdjVH7AUZxASabp6hlIoOgdTJYTUXUOJKmMAWUn0tVipaSkno4emdawnsLqgTRHU+REZRVKV4GTterItbdh9xYR7WzGZIlB+jBOfTsFviDbdr4P2RB4+4G1ELu1AFeuElNnPzI9emwumZKBBpTAblZ+/gLYPaDW4whchhS0kw5to6bcR3NjGx6PAKh04ioIEIynkE16ZJ2CXrbjMJXReDCMzmdGVYOYTXHsRoloRwyHzYTdodLVI0hV+R1nSqSjiR2Mzo6aTmmKc+y2fGJeTwidVU+1ZTejCn7grZcm0R1dSib5FYHiHHs2BvH0b8DmPZnnnujm9kc+JyMXksiW4Cq7iJTaHzXrQxWHBy0Ktze9Dgmn3Um4pZWiIolMch3XXT+coya6GDnUillAYHQuDNYJuAKX0tlehlHnwmOM4Za30NiyDJXPKC0NsL+pgn4lc4knnbi91QSDSS2sx+u10Ke2gJ83f0GweY/WsTqGnUSkuwo6XEi2ivw5XwMGqRr0Jb+CsubPaWIMmj2I0bwbZzKMNeon0qnHW1pHRyRFNKvgKzYQjv+O0WIklS4h3ZIBfznYXdDdDskIdrtRK+bpUASz20qnAMvIKnrJiNKpYHLUkjHKZPWHkF270R9+EaVnFZJFQY2aCPQ7Hbt+MG2709RWD6W5tUkMGDBVS5TXu/n+hfsAD1iPxm4cjGSpJBLSY1Ct6EwOhFZOnNhMJLDok5p2ISSQvIUl0CGINj4s4oB14BBuYhT79XR2HUZvsuQP6I5C5NRWnruyDzPK19K15ioKadTOOgcVA/3OvZebX/max19fQUY3Ca/zcbrjNRAQUbldlGV0RLvbyRVZCIkDRNAArj4gpo+iliTb8xHFmYzGysioIUw5PbqwlYzFRtyaAJ8BOR3ClenGmupESRjpDFVi9w4kFBe5AwYcpToiu9vxFqlkowlyqVJU2UA0dQBrqQuz3UH3xp14ygdhFDvnbiG56SGh+xGdRQStlKCmzEhKFrPFSlRVkSxWwtEo7tJygm1dmNI6PDE9LqubiFlPs4AHWIUbKYs9GiarHoaiDpLKPozRVpLNW8EpQdgP7ovAOBBtZGsV5JgUfnOAXIeK0eai0yioe23Ihl0UygexNK2jb4mNlkSInR27UUxBSBWAfzGmyqNJte9nWGmOKxqynDO2lHjHXqwjj+LK9w+zbPl+cjETRgrJqoVkFKs2TBRamJS4GNRIL/tfrIUEgjufCKod+jVdVY6srOSL/5HJ7/+0oGsN55/O0xUFXYhbxENExHaKtK58SEi++9eh19tQwilMdpe2phbI0FQwgctvQY1tYuGxEe64w0Bx7WMkcu9g6fUDI3lJJcYS7DiX0ROvpbGlEaTB6F1XgzpBKwLiJJrVi8QyjVcpsu/w2OJ43B/zx7Z6MslHsEsbMJgikBBz8xKwjmXLZgcnznuBfU0TsJfdTTTsZcHZVVgtKpVlKWLx7djdcVIaYrCazrCbcMLJH9uC9CQ7KKm20W+gHb8tSpHSgzkGiS4PiaSVoJIhlLPw/ncbiHfrsVn7MHpAESP6QIkvQXdwI1afhajBRVaxYk+a8bqdbD30B5UDG9i+P8br/3gDu7OH4Nq1nHflE9hkJw21XlJKlBj7ae1QkHLDePOdvYQVGUVyoqbtEO9lmQu4SGEOry9CVXWSAXU2vln+Hns+/hiMhTgmn4rBXE2y04S508ro6q18/naQdPRuJGkrJkEJE7kI0iAitvms/EXltFm3k8n2x1v8AN3pIXlrlTApxMKMHllCnxE5Xvv4PnKHvtfEJH7PzQwIRPnmewey9DA6fiKRbtE+Jp08BLv+MXz+MxAJ6+ecfQHnn3UuJYUVlJZY+H0jvPtxG8+9sQrVUYXOVUmsRfACHGA24bA6iOxrwu5za4jZimIdB3d+SzTyBTPmFtO3roDKvlOZOWskVSWwc1MIv+rit+/hwYfeJetws71nKyB8R+1ANRjmEzB6uOkaL80HdjGovpBIpB2TzYEimwnGweHxcLgpSThk1iZun37RTFMoismmctniOg0B4LXlU0Vj8Q4U1U4kauHzr5vZcaBZ4yAkkl6yQuQnnnZCZWMRUwQFvRLE0fMZ3z8/hCF1awnGXkOn24JVTRNRJWL+8RT1OY9jJv6dleuTpPFh84gJxzyS2Wrt3hPpbFox16qn6HYEYiyK3qFH6d6B2RthxoxSHn+8Fpsdiqw12jrDXjKLaPw4zK4JWGQDyc7t+NmK17mOY+dmOOb4yfg8x1FXZ2H92nww1bdfbuaLrzbQFS2lPZrB4I3T3b4H4gkI1IOuDrernlCnoD6KtYU49CvkhH9XK+hCMCdikKOY+ypcfLwJXft6hhX1JRsT/GwP8ZxRA+7obNAT20sopmK09OeFtzYRMxaRajzM+GnDOX6qWHtlcVkU7XOJCtiRR8/zL39FqClEeWA0+/c4MAf8JDMKmDdB86PUFu/npLnjmHvKuVRU1hNsh5bd8MWnf/D5V3/QnDRiGFBHx/7NILWAzQEHcxRXjqelTaKwsD/RoNiBO4mbxOJeNBVRrAK5LMcIiwvC7tY+DlmAxpu2cXSZgQtOHs3AemgYDMEI/LgJnv96K/u2/MSHS47D3/khptaXMMU3aU1zyBGg4NR7OO++l3n9019RcrXovA8zeurx9B8F3myWEZk0uXArEbeKXFROW8JIew8se24diXiK+okDmDnVj0e83TS4HSl0KRWly4SpXMcPGXj1lfewJrq59y8LuPpcB2t+gvse287KDWFsRbU0tSbAHEDnklBbN1BaUIBJKmffvkMUDS6itesQNHUQGD2G9p3d5EIHGOBxMWNaIYPGRxg8okTjc4wbARt/ga42+G7FbnrCMfRWPZFUGqPTj5o0kO0QJkcz/1z/K5LHzPxFU9GUQxlxf2VpNh5AZ4jjjiv0RDuJlxp45LnvibYdR840BNWhQlpE0OopM1jo3LaBOl8Jsk9i+FHlnDhXpswHQ2pgx6ossXSOz7/9iKXP34gtMJ4O3VmoSikUprlokpfnjnHw3W3zkDq2IvcfyZSXP0duuA6ToQ6jrj96uT+K6tdgzkLLl9awiDEwCkSsKOjCCSUKujnPS9AKpJimKPmp778L+v9g5C7q8P9o5P4fBV0r5oLOdKRDz0M3ZFk8/LIYTVbSCQWjMObHoxiMMhZpLR8uG8OE8Ssx+pei8J1G+RZ0MJ2hCjU1jm++qmLOyQ+TE6Ni02gKK26gvaUSo6lSI3yJbl6D0ygmSKo4DEnstvfZskt08w9jza3GbA6TC2eQLH3JKP1IZsex8Ox3+ezjLG7vNXjcffj04/GUV4LLuYtQ6mtkYzNKzohFHktPaiCZTCXnX/ImKX2MK25cxNBaE1l2UcJa7NrMX8S5+klLfrriRVx14/usXhMl4B7KWacfw4WLxO+6GaN+I6HkTlzmMsIEicfbKbQOJYwA4hTRHIRzL3iDk044iZXLP+Yfr56p5Q+0tX9PaYmJ9lAPRa7J7G+088xzHbwivJeWCjI6Nxlh4zNYkfwOnAUyZluUUHAbZaVWDu3bQWrdFvDXUTV4FomYi7Yth3HIZuaMb+S1p/ejJu5HJ+/EoClAJFLZBqKOBXz4WTuXLniMTK4OX8mD9KSHkjUJ4IseT1ZHJLwP3IdRctsgtxuCViy5+Rw/ycM/3kuSzT6ALvcrycwBzAHxfaPYteFkJky6guVrX6dqQJZ4fA3pZDNOu5tI2I/Zcgy/rXdx5Y3LOdjSB1UdjGysIhuK4PT6CB8MU1TupLX9EHbbNu65s46zzqwgFtmCwZDE4Qmw/+AaAiXNRLp3YceKmvSj6gZz7ZKf+GZVHQmGko6FsPsrSbTpWXBKgLvvB5uzkRyfkcnsJJvRYTYVEopZMZkGIkvDcLn8tLTA6Qvf5kCLlfLKMt55c4R2GRpMG0kldtDRGqRf3ylYjLW89OpBHnjkC9qbCyguPZH2DlA7D2OoLiOTFpqGHJZkM2NKd/D9xxOIb72VtG4VRsMBsuEkZq+PHud0EvIkBtZcSpIBGvWutHohPfFRpLIl2kFanPbzR//8fSm+DHodpUXQuL+ZAn+aAn8PT/xtGM3NsOichWRFmE3Yh6NqMU5HBS0HVlBo3cf1F9az4NQycsYNKHKK9p5ConELxYFC4uE2Sv3CSx7gb8/u5J/ftrP7gNCf9EFn7UckakBn82mrBFV0qULN38u0zUdl9k4RsjqMkpPpo3W8+SRYU3EijR/hMgbJpHNY7D7iWTMdIRWTvYKi6tGIsLSTFnzIrlY9UTXFqtWnanvzXOdaTLlWMjk7dl8DIbWAXbvh2kufZ+9uI2V9ziEUg0iwi8rifdx5QZaz57pp6lhPWs7RnXBjt/nwGrPoM24ysVouvvZNvtxiQioYTEp8uDFBhbTjdgUIxiKYHeKaiiAbrKTEqUNIBBLiqCKmOBmR4kkqnkQuzGDLrOT2xfVcNMdK24EV9MTDNHc0ocoZhk6dSczXj53rNjMkHqS/Pc6Wl66jvlgmEkqQLq7Gf9r9zLv5Kb5du4FwtJp+Rz3JVVcfzZwpoO5oIrBjBXZHklymi7DBjuoZhLN0Ahde/ig7m0KcfuGZnLugDqkxROOaf1LuimJQU1jMxRzOedBPmM7Xq3Zham6l3i/Tse9LTBYPtROu4IRzHuNQrIKkbQQdTTYoL4WePRpvI5nQY3LYSYrUOzEyF41FOkGgSGJ8vzTXnVGENbcJVdpFZ1crNtsA7HoLRZYkLZt2MKxmSt6SUOSEaIigzU3a5EOWTPj7w4XXfsyPv63lx+X3UayD1nc3YY3sw+GLE+9pwqYaSDgcZE+exSm3vMnqn6oJpYaCowwiyTymoHs/swd5qdU18de/TyS+N8KXv/4Dsxd27dvOqMEjkCIyAyor8I/tz4cvreS2t2RajPX0ZFp54uZJTD70A8HP7sYV/BVrbTn6Rddy68e7ePujHmT7FGyWoZCrIKO6UUS6rbYlFBoPsXMSIuVehLWg42luZXGwzeblQf+RlicRSP7pkfsRbPS/lF7/7am7GNnnST9i1K6dwP+FctQWSPn5gyph0BvJJOKYzHrUTBxVSdC3fDfrvpuEyfgk2F7CZNisoTezaQtG0yBQJ3LTzZt46NFfgGL0gdm4nAsJh6pBKkCVBKY1ou0KJbHDiIM1p2A1v8eWPf0x6h7BrK7EYuoSKivI+omrVVhdc7j3gZ3cdsuvwHT6Fk/gthtPYMrUKJU1n4PhC2LJdVjsFoLhEgzGWRgN52BzT9SoTFffcSPTZx9F39JGPJmncbAVneRGyRagM9WRyY3iuJNeYOVKFaNpKBcuns/5F1XgL/gNi/krcspGzFKaTKYbRR/CbBtJLDSf7buqefDRr/htbReJsJP62ipOPbmGiy8ZBPqvONy8Hp93EMWuabzzQSNXXf0ObYdLwDcUna8YVYwgvT6MJT4khwgWCGHUJ7Dqc+iSKomONIakB6euiGAbhLcfwmzPcsHpMR65/TcQKwrjPkQsqdjtJpV6os4zefr5Tdx77RsouUH4ih8gpA5HEYQkyYQjY0TKRYgbDmNwd5JIbUGnOrB1jeCEqVb++tgu9PJjeN17iMX2agKecKSCisATdAYDJA17SfIbGeUbHPbDyMTJJB34fSfT2jaWt96xcMd1q3BWnY9O30BPhxhXm3FZ7KSS+ymtPsyrrx6F27EOY24HZZ5yLBYPba0duH1JOrv/CWwm0rOeQFEJVt8oWruP54ST2jncPAUlGyASkulTVoTb3cpt9xZQP+xH0D1FMrYcl9GIWW8nkTATjVZTXHweGzcbWL+ti+svfQZSI9GV1nLztScwdFgLoyb8TkfHj9gNFZgM/fljk8Ld937JhhUZMM8CZSqStR6X10AwHgeD2A934ze08ObSCUytepeuA4/iKeomk9qPXacQznjRVy/m9Y/buPLKZaSoxeOZR844gVRuiMbFz+8wj1DXelMLxQ5VZIALT68IJ1LaQHeYhiF+QuGdHNr8Y774uwZhd0wQozNIfcX6lffgyP1AIryGfYf+4OjZx9MWdbDnQAcjhgxi16YVtO39gurqgajGyfy2wcW9920gpU5AZ5lEa1DG5IFwUwsUiB2y2J2KA0ZvlLHoWOQksqrDn/NT6eri0Xt8TBzTxfqvF1Ds3ItJSWp0xnjaSDgZoHLAGaQNI/h8VSc33/s+jTEbbk8NE6b34/YbxzPE/y3Lv3iarLWKoWPnE0pUcv75j7FuQxyVYdQNuortm7fRvyTKxV/ixQAAIABJREFUhy+Mp8K4hpaDH6KaVGpHjeb73/fSf0Afdv/+uZa45ZWHMXDIZZx82Wds7SqjOe0jkfVh0rs0ppTQwmkPHDmGLNTOiIhi0CtaNAOyxq/IUFBiZP/Wz1j20DCOGXmQg7/fgSwfoFOx4CuvZsToEazdc5hdcQsBcyHHjJ7CwQfvplKEFrXu0jDAreYKihYu5agL7mLNroOk01WYay7l+DkncOo0A0Pl1cQ+uJFaSxvBZIgmMY0sHs2IU69j0V8eZfnGZsbOPplF82YxuSjO/uUvUpDeiSHdxaHmbpIFdQSOu5zvft3N4jMvYMMbT7Nz/VvUDx/B4OOvY9knu7ly6VcYiubRY5wGaS+YMiKWLJ/gl0piKi4i1dGD5ClCl9jPWbMcXH16IYkdf6dl1xdEkhFqh4+ipP8wfvrpJ0bWlJDd20Tn8u0UipG90kHa72GHzk672YveV8HwaSfxxue/8PzfX+bxR55haqmXvo2/cvDLVygxR7GlIxhiCvvsTkofuo9j7nib334pIhEcDN7J2jrJ1M9Fav8KXjt3CGfUZfnh1SW0t2+k35QRjJ53PN2SDm9hOZve+ZJdK3+gzJpmyMRFfH5gDHe9t4kmu47J9S4+umIS398yB2/wJ9qkKDM/f4sxJ13Pmu1VYDkWq2scOrk/qXQg73w4ktmiBUwJqJi4/vO2Z42joYW7CIyZ2Lv/2/YoSQENxfSnX3lf6J98HYnG0k4G+V3Av/cBeZSmdgTR6dEJvnI6htUqk8vGSafDHD8rwQevWon03IHZ8RMmY5sWZp9JejHIo8F4NOPG3s7qdWJB1YCvZgFdXeLhM5JoXOTgClGNEFyI355Z48tYFDDpP2Lbvr5YzY9gk1ai06hjHpSeFJJ1ADrTdL76xsexs57UCnqgYIIWknDM0Ubue8iF1fkxOvOv5AxtpDAhG4/CJl+N7Jiu2Uhc/SYxcdIC3nzuJEzx8zFLX4qUF2JRJ7I8FKPpWEYMX8ofO4SgbSQz5p3CwFEhTlugxyC9yKjSDkLtP+DyaekwtDTpKC59mOrqMznQbIN0NRhH0a98MAUOmQEDOrj3r9VYbJ143UczfNBM9h8KEgwJEcgx2p/V2rBiP1QEkMu8ZMVuUhHtghGiGdw6H25FR2QvhA7kULpEZxbEZG7jjuvtXHXBJ5B6FIu5Ka/gVEwk0gOJu87hltu/YNlfv0ZhOL6iB4jkRpAWu3uhIO5I4fJbiUlRdPYgqdQWHBYncmshJ07L8eo/QnS33IhNvwuTEKrZ7aSiFaRi5xCJDcBX4qerey2lJbsh+wuHG7/HrSl/+9LRNZxA8a00DL2Llu4GHK4pyFI/Ugk9VouML7COtz7qg9v5BaHWldQEatiwQmXxokdIpoTCOsIbb9zA5LluiC2jJ7QVyWblYOsgispeprTsbkymuZgMYwgHTfj9Cgbrjzz81zoG1n+AVf8NbqmTeM8hbDYjGaW/Fupy/OkPsnL9IVCrNYGSEC2aHCqjRvbw/j/Hsn//Z9T3mcUdtz3L319YQUpkZycHAxPxV95IKu0j0hZDKrCR0weRpH30L25ix0/Hc/D7C7Cqn+PySyjpDqzWHD09hbgH3c3Cv7zMex/+gkI9ZZXX095dg848gAw2bdz+Xwu6EOoITz2oIXAHBFNfPFvaSCQayaptWJwSiZ52cBWgj1kotrfyj5emUR1Yw+FdL2KSo5SWTSCU8TLqmGu07njIgALWrXqbtk1PkFWaiOmL0NuP4ZOPAzz9XJi24CRiuT6YCvTEBQXRIKKsRAyvUASL99SbTCaCSFQJr2Qh1L6ZsQ0tXLgwzfSx35NqexNTqE1D2mvIB+MACkcs4bY7PuVvn/9CmAHa80CIl6oq62g+uIxUy03s+fEZ/DXH8viLn7P0mVdJU0qWelTqsHvnYtO3s/Kdo9F3L6Pp92exGFVGnn8/Rw09la0d4PfDruZPWf3sQwQEb0Gqw9znfCqPuw5Lwem4q46jcWsO3D4Qg1GxtxUBKpp6UviojZikDDqBLU2nkJUgSngfrz06nen9NrBp+SW4jWvwlkgE7Q30HzWbxx59gW7VyilX3k42mGBoLEr01++wtmzCku7C4HfSmPFQceVrDD72EjYf6ARqIbAQLAUMH6DwwxNzCb16HPbD32A2mkiZC2jSVzHwrCVMmnstPzWKqWk1o0YP5dO7TyaxdhnK1g8wBDspKtCTKeiDffo5PPT0O9z0wpssv/BsBlbqONzVRrp4EKXj5jHi9OvoZhyeIUvpEQ2VkG6ZhDgxqTl6aOnWMNbE9zJndJaX76rjl39cRHLnR5QVeiiun0OX2c0pN91HcxSG9rfz46ffsvmWW3H3NJPKNNFv5lQ48Wx2dMTJVfTD3W8sDWPPoHt9s6ZBGF/p5uf3b2PfTQsIr17N0FK7NpXdbTLQ76Vn6Hv2EvbvKgAmU+46E525gAM9q3j10dOYbd3A5rduQWrbQGm/ImoeXMrRg2exUegagc7Wbr5acDyelnVYDOUMvuhjvvk9xqVvvoXJkuaiUX6uWDCW1U9fQ8mQAioumodt7FXEs/Vgm4XZPQG9XEc6VUpGceadbFqd7q2v/2GR0jgakojvFpI4Ia79t0pekgqFt+ZPvrTx3J//dvG3iqCMvFReqHiP5JrnUan5gp7T4uzEvlBkzIo9tbgJstkot99cxjUXf00ifD9ud7OgLGgqRzJlZFNjkW0zcLvPIyS8yJnxBAacQ9teN9ayccTDIsRCAvHztHGeTROQ2MQJWfc52/YK+MJDWKUf0NEIehfJjhBmbx1JdSw7doxl2Ig7wDoVf+E0kof0NPQN8uuW4+lqvgNf6R6ybCQmips8lnDkXMoKF4OpDFv5dKqqT+Kbj07EkTwPM29jsDkJR53k1KFYzSdQXnYtbZ1DQH8M1rrBNEy2MWZ8G2ee0kiJ4UsCibUY9CIMAlJqLUiLKOtzM109OgJ9TuKkObez/ucDKJEY48ZK/O3FelKZvbz3+g4uvOg2LHYbkWghdsd5JA21KIV2pCof9PGRE2NtW+9FIuhxIaGuNeGMQedmyO4IQsKMySwUr7t45vEaTjv2GUg/gcXSkffkZ60k0vUk3Odz7gXL+OrtNaSzY/EW3Uc0N5K0+HxlK7q0pLnLkgLx5hbZ8IcxySrGbiNnzzNwx51r0eWewiLtI5lsJiKyFDxjcbuv4MDBADfc/BAtTdu58MxhnHqyn0TiHdyuBImEF6vtWCTDhSy+/Euef3UjBtvxOKzHomStGO1N/PXxWiZNeQqH5VOs2TTBwy5SHUczZsLNpKgih5kzZk3knnvG4PQ8haloO4f2pCkfPJ1U9yKuuHYjL78Vwuqcg89zNPv27qGqn5my8rX8tOJomvbcjUvdALGt2O1pjVEv+67iwkte5MVPNmApHItBvhCnaQSx9n2UFG9jw7b5bNvyPn7rKIYOOZZgXLjlS7AXHIvVPpOO9kEYzdWYnRBqFXtZGYfjADMmdLHs4TqMzddB+AvthC9oxHI6SUpXj7n2fsZOX8KajXtANwZv4RWk1BEoOQ+KeChoBV0cqsX9LO693lAb8SzvvUUtFkhEQrjcMqHgwTwzP95GaU0xnnSY4VWtvPhoLb98dwUTR2ZpPtRBoOhMnlj2C7c9+zGpnIwBL9+//VfGVf3Mvl1vothz6BzjKK+8n3kLvuaH9X2Q7VOJYMPsd5EUMm1tXShEjYa8MF17cGTR5XJY0SErnaCsY8zgHXz543Savr4cfdNqAr68DbSzxYZ/+lKuuuIVnv3md1LUU1J5DtGIj2JfKfrwd2zZch7Nq15GXzSJIRNPJqwKhHMZCfpQUTKbrLGKuce4ueeig+z44UYGFlqxewcQNE5gwPQr6SBA/+oiHrlxMrXOZnSN67GZfQQmX8b517/HshU5zJWLSMZG5jUXYmcuHj0GQYhM5q2qcg6d6MjU/ATSlmtl1jALT1w7jO5VF1Pn/YNIcD1ZlxX/3CWMGraEYFhMnCU6DD4+feMl+nX9QWT1u5Skd+GtcKO2tnPAUEHf+7+iT8Px7G9NguMo/DVXEYoYyTT/QHzb1Rx+YjKBtpU4LWaCip0dmULG3vE8DRNPZ1u8gpw6nIKAm33vXkz4h0dIr3mVCkNIY1JsDsHQWx9j6SMvMmfIBOqKA7RuX82+lkOMv+ASXv7nj1z91IeEGAalt4NlOoTt+etKGHG6e3CVetB1NzGy+ACv3TWG7l8uJ7zlFUpMSdqDMOKGd3ngsed58JvviAgNb6qAzpWrCb9+O2z9Cqc5iFRehvfsa7nllQ/4qSNIY8pH489R8IyCljQFziTtO59m36WzcG3biE+jbhppCxQSeHsZrkGTCPeUYJVnUGU+C11KZsYxev564xi+vPNo7KH1lJf5qJo2k5e++pV7vthB2Faj4ZLfvOpi5lXqOPDGrfhVI23JYfQ/5ToiYybTbdZTWWJh/fsvENq2mqPnz2LaVQv5/pBwXQwH9zTMzrHIuRrSqRIUtddTry3KhaZFTId7a7To0IUjRhbpn8IMLbIH/h2/K0mFWkL7n3wdKcR/7tu1xvxfxuze4FFtHyBGC73+UjEFFNMGNYEsJzAa46hqDwZDinffHsmUMbcjZf6GVYRrCxGBEAxJdaS6R2NyzcRgPxVFy8o+AV+fc+jq9CLZqvKoTrGMEN4GMQMTnmNFEgBUDNKXbNuTL+hG9RtMhmbt5sulZHLmMm2HvmvXUQwbtUQLOKFoJiX2qdQUt7D82zr2HrqW0tI9xJVGTEbhl51IY+dpDK66FJzlNBxzMWWVx/LYHcPwZhaiT7+Fw+YngY9sbhA2aSa2govIRGuh+EwoGEzVtKH4A1tZeqUVc+pphpvWY0juRcnpSWTqcDgvY8EFL/HJd51kpeG8/sp7XPmXN/HZjCy+aDTT5oToU+zk6GmX8cuqRoE7xlpwFG7fKXQLMUaBDsuAAujrJCp8OcKrpBMiDD1Ch6Rvh9QuYFeP1lWLbsluFAlYe3jntbFMHXkfueRTWKw95DLCVuMkkWog6bmQE+YuZe03e0gp4/AG7iLKiHyUoc6CzSxrDUpKXJ8WoUaPQKQFl5rj6sUubr5lNZn4E+Rie7BZciTQY/VMYP3aMs4+9+80NskkowoXzD2JZ55dAOr9xCNrtbx6s20KscSJPPvqQa67+x2QZuLzXUcsIzFw3GFWfDmVYPNxpHs+p9DtRJ8bjM13ESMGXsPGA4VMHnU2Q2rreOyJWTTtm4VR/yMF9X1p/jlJceESXv+oi0VLHsdRfDKpxLG4PeNJJBJYjL/z5osNDCj+ikLpE0zyBkgHQS0go1vE742FjD/1BtRULXr7vXgsE7T97anz3Fx9o/id7+bVZ37inqVvkKYYn2Mcir6OWLoSg2UIGdmAYmjB47UTbE7jc+zjtlsszBy5hlrLe6gdP2rrJIPegBpLIzvGINc8QGH1QjpC4mOdjMl+LgbzOBJpMe4Vtrh8h54PO+lddYmirspCVkFG5O24IN2dxFNiJhaLklY6kb1Zsi1rNUrZvl+XkGh9BCnxCYnwWmy2/niHP0FN8fHswYRkrqfSeTSXzhvJdZcl6Fp3K7K7mZ6Ulcq6a/j65wLmL16OzjuXuG4o6WwAjPZekV7+2aatz3u/tDjddDfWAhPpZBs2fubLt6ZgC76GuuN1hpSkkZQetjUmKBi+mK3RKo4++y6QR+KougBZLUTt3suFp9Tw6M1D2L55BU+8sZLn3vsyX2n0/aiuPpVwtw6bJcO+TWex5pNTCPA78YMWGqZdxrHnL+XH/Q7tHhSqtk9ev5QTRifY/Mb5OE1dZAN9KBl/Ps7Rt5GOT8dWdyexznIM7gCZHmF8F82KaC7C6KUEijgM52KYrBlK7Yf559MnIG1fhnP3C3iSu4jGUxQMm8VW42DmXfYsXUoRcaro0+9YqnxJPl06nZ5vbsXS+QXmTEq7z7q8gyle8g56zxBUCkB3FFLBdeQI4LTtJLRuGltuHUyDbjOkhRhOT5O1L8MefQO7ZwgxuS+4z8BpMdL44dm0fHYTju2fUOq3kIkY2JZx0HD57Vx135NsWb6W71evZvXLyzA6LAw/9SSGz5jF5u40Oe8UVM4Ax2xMShkpcVYTNrdyI2pzkP7uffzzgXoKDz9H8yc3UOdPaXjmvYkA/Z5eT98BNewTflhPLTbfQr5eegN9190L656myBQiarZhnLqIFzce4MrnP0DRiUZuLNAfXA30cXWx96fFfLGgntlOG9nGVjrSVlrKKhj64WsYAv1QFC9mwxT66xdSb7fx1rOT+P3VM3EFv6e1owelupxJ9z/D2Qsv58ttCp3qUEoqh3LKcAd/u2oqa64cTWkoh99axB9RG6Nf/xD69KcnEsZTVsjOL7Zy462380vTLjrioqEcDM5hmM2DkbIVpFMFZHMiJClvY9S+tLjnfAqnVjMlRSvoAjAumo7/2qEH/nxBz5fg/+qD+++UdkG6+ndBF+9XeEbFGKp33tA7AJAFNi8TQ2dIoNOFSafbsdqy/LJyPDWlF2PieXQYSUZSGPUysnE44eYx2DwzsRaeSDpRBJyJq2IRilxJLCLgL5a8ml54HMVVrwjVtR6HJIBvX7J1dyUW00NYWIHB2AGhFLjckHOTkyaxcdMIho+/EywjQBqJ33cc4wcneOqZEF7vm0i538hJbahYiKRG09l+IUMHXQkZE+bhMxk7+SyW3TsZT24Ravg1bC4nSXzkMoOwGKZgsV8DqgfcpyONO5eczcOsk8uZMXwlp1ZtR9/2KCXebm3/3xUqQDadwrZ91UwccQV4juW55z7kgfs/JKvsYPnyWzBb4/zx+2qOG38aqFWQ60ufsRcSVKroFoegYgP+oaUYqqFLFuA6YQ8yIzSDgoER0ybaLdAmADh2jMKyonRi0jfyzw+mM2rAEtTk37FYI+QyKhIeEukhpLyLmTbzLrb93EIyMwZP4A5iDCctOhJxYBBzWFevNUbkwNuTENpPgSvLLVd5OPecz8ilnseQacPmc9PWFEZnHs76jYUcd9LLKKoNs76U806Yz9NPnICSvhRZ9xuy30/HdhMF9XfzwB3fcttjH6AqU6iqXkZ7OM7sc0LccauBwvQtyOGv8LjKUJQ6esKTeOeTKNfd/g1qti+nHb+AJ5fOwGm5kkjnMpyyjNE5CTpm89pHhzj3nr+RtYxFMl2K030s8aQRWd3K5efI3HG5GbXlNhzqt8iZBPQdTHDXINwDFhIYNpv29oFU9FtGT1shOnU3X381E9nQyMhRJfgt9UQyReQYjMxgHAUj0dn6EkzYSKlxMDVpcnGTWorDuI7PvuhPsfk5PJ2vYkm3YhCM8ISwXRlISsMxNzyM7D4Ovb6WjDQGq/tMVKlBYxkIB7LY12YlYQsTBV3cxeIBIvQrwlYgaWItBCZBrPQyCax+C/FkN5I9jlX9g9fvmsjQwtU4ldcxZlcRDh+ktHIcFC6hsP+pdCDAKyMo8S7itAklPHZlI5mWR0irW5BsDna2FjLsHKGDmUOa4ykZeAXNbQVgLPmPIaBwZwifsxDjG7X3qwgVcE4UQQMuRwsLZsZ44C/FhH67GXtsJTY6MPpK2KNWUHP6XUiWyeCYiexcgE6xU6DfycYfb2HNitXMOW0sBeWj6OxJg60GHEOx5Brw6BU+e3MeSuc70HUPuvBOyhwzCcy+hZqBJ7EnWgWmmdhKS7jzvP6cMTKEvO1hDOnNxOxWKk+4glFzn2Tdzjr03ivJyeNQQwZkZyFZcZDVgUkX0WycccF7liP4i9I0lDTy0QOjaPzsevz7PqVERCu7GqBiIq9si3HZk1+QZRSF5hmknFX49HvZsv4C9j4yDW9sBW6xnlYgWjQe/8VPIpeOx+waQCI7AXLnY3fXoSZ+Ir5zFttvq2WAuhPBPMFZTJe/gYor76KoZjxtyXIwnoXb5aD723Np/ux69L9/iCsTI2ly0eavoXjRDTgGjkcKK2R7UhzefoCKuoFMm3c8K3fuQBGIR7UOfc115JRhZDutGI02RDOqCDRrppnS7A8cXrOIA3dOpfLAKiSdQlcSbGOPw3zGUnxjp9ItulHDQIoH3sCDZ09lvvQ83V9eT+ZAGHeVnujgEyk45kxKZ51M0j0Sf2ARrZ0lZPUllBp2smfDIj6aW8FkNY01rhJzlrPFYGfya6+iK+lD1lQMuaGMK7qYyyYOZ8GYLTS+fQFyuAm5VGZFrpwzX/uGgpIBdDOQLLPwFg/i9KluHppfye7HTqKk7RDOJHQ7Syj72wvc/8o7/NDUw5o/Ogm1ivWvp3cq7ATnAO1asxj6oSoFZDKipTSR0wJ7eqfIWkEXqWy9w2zBKxBQLHG/apkG/7FDpzCV6814zNfiI+lQR/4pvI//r5cglfX+YXJiz/X/wZURfy4nOOfaiOzfzOUj369N8rR40XybrhV07c1pSK/8fxaMZZtEJhZEZ85gMEQwmRL/D3HvHR1VvfZ9f/b03lImPYQECL0TOigdadKUJtIUVFRQsTf0qKDHXrBgQw9YsGPDLioiiPTeAoGQnull7z3v+u0J5/Wc+37/eZ4/3qw1C1aYCZmyf9d1fa9vobmpklMnxuAxzcOgvI5N7HoxEg+GMVt7g3wpBw846VCxlFSyAGvmXRgtowjJXlThXSwOWItYsIXROX2oAUEplTTUvjDvO46daEdDYCk+yzaMqSowW0k2RVHNYkoazrffFTBy5NOQGgiF03CHSpk9yc3jz5wgFl2Fy1eNHKhGTvmxuGfy5ccdGDNplWYkoW/Vhi59h/LV23OxBubi0H2iyedUSXSUPZF0fbF5V5AQCWhtrgNDTygdyLS52WSqn3L/pRK2c6uw2w+i6BtRbKWcre+BM/NyStpfT/BIEf9842deeuVDegw4wd33zsJh8HPnHQ+y7oVHISLo+EvJbD2ROqMELj229j7shRAUKbCOdDy6iMzMd0LVVmCf0Oua0/TLxiBEIlgsYQwcZceWybilefh9nxIO12MT63FDDsFAe8i7kfadrqb6YBwl1ZvM3IdoljuR1ExsQGcxoMZksApIVXTsQXSGOuzJo7z8TFcmTfwXjdVP4DMLQYeR5ogTX+5wFlz1L974Vy2KWkKGrwPL58zhlqWtiSUX4XTt0vpMOV6MwXkNa9Ye4rp7XkVJDMKb/QKqxUVWp6/5ftOlUHU3xtAWjAax8y8kt3A+XfstZe/+GDhKWb50BXcu70EscDVm5QvchhQGuSPIs3h9w1nm3/ciKS7CXbSa5ua2YBPP4wTt/H+xddOlWIM3YeZzqDsInrYkQv1IeoZwxZ3P8sEXcbwZdxBoEuE5Bta/PYZELMDPP37IVVctQ6IdNss47f2XLOXI+hxiIuZWfBmFN4IOt+wk0vgO9aHRHN0+k+6eQ1BzjJgKFotIGLGgWvqgFC3D5J8J9AdpAN6imTSFctCJN1skmImVlwa5CwLchSZdpAAK4xohYWvJIRAYa8uYrDPGUamnxLufg5+N4fTv95Jt+BFd8i9sHgXJ3pUzjSNpf8m9hNy54LgYKTGD5VN7snr+DyROPYJFbiSSkIm7SnC1mcCyR3/jmdfPgmM2es9oFBHtK6ZlYQwj/CWIalC78OIXk0lCjmHxZBFrEpaf1ZRnHeTA72PYv24OeWzGY2uivj4OJUVk9J1P/0tf4redBWS3volkRGZgp2rWPLVcS+nb8MlW7r53OvgKNL4C3oE45BwGlAb5bE0Bu7+/BmNyJ3aDDre9Nxntp+DruYhGY2cw9sWRn8+987swq1cKw+5XkOv3ksrIIm/ANCbesZFPvkuBYx4m30gSsg9J5yMl0hr1erwWaKxtxOrzYrCGCJ7YyOYf55JR9Tq6Xc/RVT4FoRh1iUIyb3+GfhdNYetZL6T6kps/hYg5nw7+en59sx+7nh9JK3ZgTUBCNhLNG4h36j2YO49HVbMwuMZhsCxEL2dS7K1k3yd9qVrThezmPRiNNqqaHdBmCPlzriOzwxDqyQXzNXTJy2XXxxPY9+Is2kWOIwWOE7akOO7MoOtdb1HrKifTWcD+XcdY+8wbfP71Txw+LeTCPnB0AVs/MF6EpJbgFGinkiLpMBFTa8F0gsm9Q2y8xsnpF67Fv/sApkIf1ZYG4r36E+w8lUFz7qMp7MZsrqC01XSeWzqGAQ0PEN/yMI5AFDHwnimooO1Dr1DYpjPNdMBun4vVM5SmhIUuhbX88GZHvrtrCOXnz+CUFWqMTpJte1O+7GHMXQeScJaAvQe5iQrO/rKErVdcQhfpd6KN9TRmmjneYyIdLltKxeBLqKOUFDPIzyln5EAzTy/uxpZ7hpFXv5fMlJE6ZwaehUt4YscBHl33MahtINk9nZdgcCD58jBbClGVDFLipjpRRYqgTlyLwnsgzWTXDH4Egqwx3VvKrSCICN7Zf1kfS+S1kOIuFPC/F/ULhfh/G7svpH79jTKfvvt/VnetYP+dVt9iXfrv5kE0BC3lPB2HeAFubynoSjozRIk2YbDK2oSu14eIxmo4fng4fscSdIk1mE3icRLhJgW7rRsoUzh4xEeHimtJxVth9N6F3jhC2PGjt9qRhaBRUErF6CHS0sJWjAYDuohMYd5mduzLJxm/F595B1L8dHqHYS9EjvswmEez8uH93PvAToj2xZw/BU+4mIUzM3hw9R5i0dVYPDUQboJUPtgm89G6HKYsfAmVTLyt29Opog8b35yFq+lKzPpPwSAOrByQ+5KM9cBXcDshyQ+lV4FfENfa0GNwFjNHnGF8x120ib+HpPsdWXcUgzePhkh7EtIw7rp/D2v/eZBrb/mKDz55jWde703vXq2oPJTJpZOvoO7UZjB2xJr1DxAQsbsBWlnwlHtwZINwSIwn4rgsZtwGOLsb4ofCUBnRukS9ZEINR0jFI5gN9ZhT+zj452VYklfidXxILBbQLNRR/ARjXdHl30RBq1k0nRIv4GAq03z7AAAgAElEQVQycu8hIHckqU9PhRpLW4SYmH1aQ6o1WIZqnOoe3nypJyOHv0lz7bN4TSIRy05zJAtfzihmXvEyGzbWkUoNxpdRzq2LJnDD4kxi8SW43dvTBT2Rj8F8Nc++eojrV75NKtYHa8bzmqmKrWgLjzzQk5HtzpBtOkoyfh5fThE//VrF8Il3Ys72Eqpu5t2PPmVgL5lY0z1kOw+gRIRtbAcc1vmsevpPblu9ARiGreBpItHytNGJ0oxH/xdrV5dzcedX8Rg/Il61DXNGAdFwR8gYwvbTNgYPvx9MM2jbaShXXNGTaZNbU5QPHdtfzPHDh7QL3+67QluhpEytkHWZyELT0rLmFn86BWqb+oI/9hZjDD+IrfITMpwRQs0pHAJaiVlJmHuQKFiIs2ChRuLUmy9BtQ1AZ25LqiWJTuPcaIiVKOgtfvPiUr7Qb4uCLq5NDQoU3xc7qDBGc4AR3Wv59Ak/NTvvwiPtAuU0BpcJg7cn2w6UMHjuGuJeYbYxCWJzuW5yFx6b9wmxQ/fiVpPEI3Hi3nxspRfz1PuV3PyP38A0DYN/MrJSlo72FYxVouiIpWNONccwE3JKhyKanJQNkz6KT9nDKys7Maz0TaSzL2AOH4AcC+fqgtjbjeJMagodL14NTCA3p4hN62YRCp6jVbfO9Lp4OTXBbyEgQds7obkIG0auHqXw+PX7OPvLbcTCIfRGL7aMTmR1Gc+k2SsJOboT9vSisCiPK0bkUOFrQNn+MZZ4I6eCSbpOX8LyZz/l2Y2VJJOjMfhGI8tFoLgQFn86WcIlS8JhVuOJSpZmzI5f+OursVR9djOu4xton6zTvDBqLB3JvuYBivqP5XRzPihjcLaaSNSUQc+iRrY+34ntL02gJLULu3ZpmUgUDMY45ia8vWaRUvKxuMdhME/FoDrolF/Lz+sGcHJNOzJDh7HaHFSGvUith9Jq3Awyeo+lAT9my1LaZXrZ9d1Udj01lbLIWYzBE+jtKkcsNgpvfIWS8ddQWykazZy0uYqYRK0eMOWD1vR00XzkxfN2x0SegkzcJMiP58B3jqUTnTzU9zjVr95GWV0Mufks57q7iA8awK/6MuZe9zxm8yAchk6YpSI+XrWIDidvJ/n7s7ijsmaw85e1Db3+8RIDhk/m91oPXttiLO6BBBIG+pTVsXlNMd+tvJiymjM4lRhNZgNKm36ULXoCS8UlxG0l4C5naKthfL96Nvtu7E+7+A7N0KrK5+bsRbOw9buESybNpIm26JmLP7uMiUOtPDKnPb+vnEBe8z6ckky10451zlx+kk0suu9JoAcupiBJHQg5rehtWShhO5LiIqWmZbxpnniSlL5JU3KkEzvF6kvEW7dM6aLOavJuUdD/M5xIoljLePyfk/mF7/33xH4hl/vCvwsa7N+NZf7eGPy9Efivoq4Vf80NRzNETf8K2ll1YTr/fz2atRqfCGCyqahKI4KlpdNH2PlHf8r8y9Erz2oeE+LR8aiM2dQFNTaeQ8f9dKy4nlS8DSbvHSipIShSFhaXg5hIN1OEcF9NS3MSLqw2I4ZEDR3a/8ZHX1iwmp7DbdhForkyvcqLC6enwSSVPkyb8QYffxqGWC/s+ePxxgu4aUkpN674nWT8cYzCzzwpGLoZYBjKq88mWHLzZyi6LuSV9qNLnwG89PRoMuVFmIyfpieQVB6oF1N3uoySbvcRkrpAyWxsrccRiXjJLIzy5hMl+JOb6OHbA8GvwbATsfhPSnmE4hUcOjSAfn0epFuXa8jOdbNu4xxcdiv33f0Dqx5cBcYjkNOd/ML7qFKzoHUjht555BU605Hrov9qccoUxkwHPz8PdSIVTlRph+YDICbpRDyGpJ7CIW2n+ugsCF2JRbeBlBRHr9OTingJq33R5d2MwzeOVKMNi2EktqybaUq0Q2e3ICshDV4UKAyGvJaozAh6qRK37i8+eHsQvXo+R7RpLU59HD1uApFifDnigvonn38lPivT8GWUcv8t/Zk/WwQg3IbbuRUpFSUpF2GyXsPDT23jjtUfgCwapTeJJdsTie+koDjGspl9uKiXkUhwBy+/dgufffM99iyYu3gkK25eQThQhRT/k2DtSxTnq9TXiqmnExm5C7jxtn/x8utbIN4FS+HLxOQ+mspS60watzFjQhNvPy0Tr3kYY3wben2Kpkg+OtcgXG2vwGwfQ0LpjSWjlF+3rNeG+y3fHWHhnCvSwTJSEfaMaShSe2S9DzklWGji4m5B7CTNnhqr4Qc2feulxPM6kZ0vU5QZJSGr6YjouJOEuRuJVrNw5S8GdSxO72yCsVIsmd1IxIRsNG1TkdZ4iwm85XZhaa0Vb4Go6NIBPuJLRP3KzThszdyxMIsVk/8geGQ1Fvk0ki6KYnNj81fwxoe1LHzgK2RHDrSeC7GZXDulI6tnrSe692YydBGiwQhJTxvMxcP4aq+ViQteA2UoptLLSSjCvCbr37Idndpij6sakDTGu5lEPIXRaUCSUxiC+7m0fy1vvZrP2c8X4g7vw+6NE1ZDhKzt8Y9cg98/m3q1L0P7D+abjddRefQEH2xrZtlNN4LtPFAE2beBUoZHqeb120uZWPY48p5nCQQdKJYc9LnF+HpeBDbhpualUu8llGwix3QS+dh2qr8TcL+FZr2bbuOmc+Oa13hm3Tbt+jbmz8VoG0pCdSOrdegSOszNXuwmI0HhIWI4RP+BJ/ns5RHsenkchU1bKEoEicWNhPP7kjH1OszdLiOhFgMzMRaMJGnWM6hDmG9XFrDz1VmUpo5jl0PEhUtJ2VDqu19J6cU3gdIBu3ssButQzTq1X+cwn/6zH/tfbocvWonZbaUqnomhbCTubkMpGz6HqJSFyXE9xQ4Th3dcwZYHR9EqWo8neB57TKbW7SX7hW+QXD3TzpPunhDtCqZ2IPwm9FkgFYJOIB8ChQRnXMGQTKC3W6kLngFfgIVjLPxzWCWB9+6goOqkZp50qsCEbvQE1p01c+c970K8KxkFA/F7M/j15SUE35yB7cgmDFGZ8zixj56FrtdIikZPw5g9nkhiPGZHBcmkwqguITbd7+S71eNoVX8GtxImKUIh2/Uk49LHcIycR9xQiCOzkLtnzGZplyyqn5lDYeAgBr2Ok3YvymVXsc+Yzfzld9BMZ4z2RWQ4clg8ysedw7PYv2oeeZFDoAtx2mUiPGY05gHD6Dv+alS1Ox1ybqNJ7USl2woGwWy1o0uIPXjLWKtRyESoVz3oRIcnNOhiovX8R0FPN96iqP9bPJ4GwnVlSir1tyL8779f+J4GibcU/AvF/N9/ip8gFtz/NcL/vaj/18T+73tq30+hUy8w5QXDXWzlW0hxLSx3SRQHoYNVopisQhLbqN1sdvjkg6707XgfFt0a9EYx4YoRTzzJciKBizh+qojOfVaA2glHxm3E5f4kEz5MbjcJMaHLIS2hSks7k70YdXHMukNMmFDNY081Yje9hp3d6BH6WwNNZ41YnOPANIxufZZxaK8P1MHYC0bjlR08eFdXZs//imTyOSzmM2nIRBVe4n145KHj3LNyJ6q+gqKyIfQZMoBVD1SQobsGh+WLtAe86NqlS9n1m4s+Yx8mYRiCvv1MFHtP0Bdht9fy7sttKTDtpUvGCeLV72C2bwHdaWSDkDANJBm/gp7d7uLwSRMb3tjIkBH5WGwuunSex6mzAS10QyrsiT9vHtVC29svRasBJVjNFs21KteXnsxP/gkndwRI7quHpAcSdvSyCTFYi7dIhMOROIzL+Dv1J+cgN89BJ7+FSUOEjcgBN0njUJTsG3AKVmssA7djHAbXddRHWmP02knGRTcfSMO5oqsX4lxjAkPqGD7jn2z+7BKK80WM6npsUghJdROOt8eTM5GKAXeybbt4baeR6S/g8X9UMHlcI7HQalz2HVrTJyslWG3XcedDm3nouS81i1aX/3VUpRchQT5qPI7fHcOY3EEs/CFG64/MW1LCP1bdxIEj9bhdTnzOCHL0d5rrNpCVAc1BN+FkF+zZc5h/zdN89tleiJRiK3yNiDwoXWzFa1D7FyVFv7NnSx+aTt9OvvsPIsEGFOG2r++JzXs5Vy9fz0ffn2H0xNk8+8xKjTE8sN9VHDoo1hsxyKrA4hhFMlWCIlAkcWEnRN65kHIKnYAeq6JHp/zExo/yaZ/zHvazr2NNHkrLvhplLCk3SWtXjB2vRO+ZD/JwMvwLaEh0wOwoJy6gz3/LXi4s6dJe3eLJiNhQQb4RB0v60LmQMCRhSDXh1J/hgxf60d//OImqNeiSzUhGMxFDJhklw7nrgc2s3rCHpKUDtJ0LiXGsuKId945bR3z/crzGOsIB0U+3wlw4mp3VBQyavJqU3BtLm5nE5XJSwnFLm1AsmipGJ3IdtCFC+EikSOn0mB06Yo0RTGotnfL28cemwfz1+QLaWI8QPLeTnEIdjWoOtpLF3L9mN6s2bOet1z5iQLGdVm3LyO42gdqGKKgBCjtM53TVECzecjzqbv78V3/8h65Ed2YjctSHbC8gmlOMt9cQiBhRjD6afflEdBGybLWYYwGoDEFGCSRNUFjE3atX8tir3xCr64ar9UKCib6kmvVgb0JvcmGoyybDaaE+KsTo27hidoS7rjRT/eFi2qmHcUeShGQrSvsxOPpPxdBzJqQ6gnkJ+qzBKOYYEwbC20vg4PpFlKqV2NVmoikdli5j+NM3jP7T/wlKL5zeceitPdGrQUb3V1h7a1uOCS+G2DF0bgPVqh9Hh6lEsjrSe/JVJAytcbivp9Cqsn/PHH66azDFkWayQ0GskSTndV78z3+MvrAPqiULa+ZwEs1D0Jm7kRSZ9iIfIiUmIuFqaNGOaUtUxZRUSaoqNq+J+mglZe59HPllDB+Mbsvk7j6UI3+wx2ah9bwbef64wu3PfQfVuWR2HIRDDXDik5XsvmcIGTV/YtD7OC05KZy5kA0HqrnxkVc1yS9ZQlnUGUkOMbu/jjcWxvn9+RnkNZ/BoUQRAJWl2wCaet1A2YzbSVBEfk4Omx67maxDXyN98gRZDTUYXBaOG+xk3XA7r+48zn3PvEoTPTDnXK+ZTv1jaj5Xt41x5ukbKUicJCE1csyho3rwALpcuZjSisuI05ZOnkc4nezM+QwHCP/5qJAZ/61+auVPwNKioLeYyggEShb8LYFEtdxXL6Z3Ue/+M5xI0pULiveFmn1hWP8b8f3vE/p/F3RRyNMJAv9zwr/wONHV/39N7S0uc4Icp8nWNE93zaS2xVRGj6QzkBJRN5KK0aiiyAHUZDN2l56H7m3NvKmvYzO+iM54gpSuPi19U0uIhAdR19CF0vKbQe6EK3cFsjqASMSH3upBUQTUHkcyKFqnr5NdyNFzOBx/ctc9mcxbtAtDah0O9TAmQbyJBUHfjsaGwdQHu1Pe4xoUwULXTcOSPxC7Ws+aZ/sxavzbqOpaDFRpEYmJRDESfbn1tp94+qkDIF1MQZsBjJhUwd13lmNnGZnW79GJ5iLWFvRX88E7EaZc9QpY+lAw9kbOHNGBvTsWQz03X5PJ5OE6yjKqSNSuI8PwNhgOaqi1wdqDeHgqL605wOrVGzh6pBFZNvDNj1uZPGMWCMJHVldcRf0JKHlY2uSRd5ELX5kHnWpDJ5vIdkKkGnZ8E6dx+ykIC2GQF6PYxcb1iP5LrFST4ryPHyPbto2zh2YQqZmKiY2YxTUrLDcDXiTbSBotV5LtHgvJbDK8k5BsV1EXLELnsaFqkiTxoRWkD9Ec6bSUQhIHybTs4I8ts7CabsSi24hR7NlSHiKJrnhyp1HWdgnHThSC/iJyCn28/MxFDOlXRbTpFVy2A6ipMKraGrPlWm68832eXy/y1MvA+DSoI3Fl6BF5EnLdLvyePQwccILHnxqC1fML4VCAZHggzXUJzMajFOafIBJ6S9OlS0YxifUA+xymX7GKLb8cgFg7XEVrCCUGokZ14NJB+Cguyw88+5CPcRftJxV5gUToLP6MDAKNpSjJcVQ1FdN95Fz2njhGIq5yvibM1MsWE4x5SDU40RVeQkpXQUrN1VzTtOtMQO4iStR4XiSvI8XzMKUO8eD9GVw+8gi22gcxxH7G7DUQFAVdcSPbumDtczWSZTYkeuL0zdWCbZoi2SAYpxf2cC1FMn0aqEiSot1EURcFXhZompyGBySDGYcpgFXZzZ9fjsLXvBy5dp3GqUkZfQTJo6D9VK6cvYb3toaJ0BXaXqYVlCduacfi7m+QOnUbVkO1xouMmvPwlU3l678sjJ+3hpTaHXuZKOidkEXympylmctoIELLXCJ2/qo+kD4AzS4RhYXRmMBn3sUz95fSI28rjoZ3UGq+waFLkJTMGPMncTzRmiHzHubwiUaCh6Mc3HeO8QsWaTnwQpuelT2KmHEgSTmB3/0XJ38aRtVb08gOfI1R7DMtuTRkdMPXeyw3LLyRqNlPk7OEs8FmDFI1PpOEvkHGbvVyLqagy3Dy5dYfIOkCofQoW0iTXIGqCJj1LDa3H6p9OI06AskALtdfrFhqYkLn/cR/uJ22+hrEvFInu9F3n0mi9TDyB09HkYaB9QZMzgoSljBXTXSwetIRTn28mNapSmxqgLBkxFlxKRubS5m6dD2o/XBmTkJn7oJBbmDmcB2r5mZS+/5leGJ/INskaiU//t5LOBz3M3zJUsJUkOm+nnaZEj/9OJzf7xlESSRAdkS87n7I7QCzr0PfZ4S2UsQ8BK9tCU53H85FkiQ1FqM4w0VjqBkDoI+YNW8ZoXDBkMLmlbDEdrD5qZ7knltHzUc34FMbtazyvElLWF9rY+Yda8DXAxyZVLTKZOuLN/LjjZ0pNweoi3qpduQy7OmnsRZ2J6bLAbUX5C4GXQmOZA03j/Zy77Aqjr65BF/4tOYqGrFJ+IZMZat3ABdd/yQKpbTP8rP/vTs5+fb9uLd+iLc5CR4jh3V22t7/GMvXfcqa9zcTpQLKbsMcVVm3qDUTjHsJvnIXmckzkApyygENo0eRN3E6nS5eQIwy2jme4ES8Gw05GWlitphDW7xjtGKtFXTBq2jSNPqarFuYnomGVpN4t0jD9EFth65Zwv6HDr1DGnL/H5P5halcFOS/T+j/Ma0LOrTolkUqlMBrW24X7qP95y079f9tR6+x8i+kS6UlM+mUmQsZsXokSeRKJ5EMenTaE4hoxjIWi8TkS0Ksffw8JvOLpFK/kUid0tZ8kq6QlHoRspienQsh3gFLzg0YDEOJxHLRGZzIakwEmpFMisnPiElyEw2dICt3K6+/2Yc+fT8ildhAlqmBQO1xXFlZpGK5SJYl3HLzBzz2wmaI9ADbEmxZXTEpe9mw/mJ6DVyDjndQEmexm/wkouVaQV98zb9Yv+4MKMMpLK9g6pW9WXZTHjr5JrItv6JPhpHCHZEMK3jy8YMse2A92Dsy9q6X+OKbs6SayjHJAXp3Ps3Kuyto3zqJOfkB9sA/MXsOEY8EUHSFRCMDsVkGc89dr/LoIx8hR/OYMmMpX2z9hGTYjr3z9TgK+3G+tpLyKX0p6W0loQ9jNfpxmaGpGrZ9H6FOmDHEHBA2aMVcL+tRZWGVq0cyGDQcxKBW0tq9i91bxhOqvgSP/XONuC48K9VoDinbCA4FLqFj6RWQzMHnHofRvZjzgQItYlbkFotUKYNkJinbNRMhi0aA3I/f8SeHds8mErwWl/0zdPIZUqqLuNwbV+7leL0LaAq0AqPQMHtY//okurY/QKR5LQ7LYVQ1jiomctftjJnyD7789QDoO+PLWEso0J1Eoh6r7SwlmYd48elLGDi0nnOn3yEaO4TFWMznH+q56/aVfPPtnXRoX4Ukf0lz02lsTjeJVAWqcSGDR93GroPHwTAAr/8BmmO9UUWCmVOgVudxG3fRt/wgX34+idP7LkdK/kZBTiZ1lRbctokYM4cwce6NvP7ej4SDHm6+9WHe2fA+UAzWYTjyxxIK+0G4iGnXhNCjCllmGIvhHDopRTTsJdMVY2CPGt56qj2Ro1PI9P5Oc1MEk7hr1EXc1BFXzwWU9rqBE/v9SNZpZOUvoea8C+yCwSh+tlidpf3bLyhPJBH5m4ojSSqSLoUioHeto9Oj15uxGWqxp7Zx4KdLMZ9bQLzubSSDCdmQTaNSSFm3eUwccj/fH7MRpC+0Go2kL+LDp3oz0v4I5tp/ktLVaR4jTalWFPZawANPb+WeJ38BeuJsPZt4sqtW0FNC8dFiM59eGya0lDARRkRE2De7kUxmDWVLNP7K5DHw7nND2LNpKrmprWSpTYRDAgnoQ8bF83l103a6Dp5DiX8wFw+Zwa69x0HXHqPUH5OlN86s7jQEq8jN3cHJPybw57MjaRX7Dp8oTqlszvtG4u8/i+Kuo2jGRtTYm4SwwUWk1ImOV1whgqjrSBMlI7VgzodEB6yZg4lKZeDOgUQtZkcmylkTBlmHomsi13eYB2/OYGTr34l8fyOtdA2aV1OdlE2q8xXUe3vQ69K5xBDn2w1g7olsTnH7/HxurNhM9ealFCunsCgxQrhxDLmC5/bruG7llxpa6PBPQTJ2Q5+o4bppVm4ZnSL88RK8sa3ELQqNJgeFA27lm6MGpt+7mgAV5HpvoH9bD++/msf21SMpiwTwxFQaq8J4R8/gdL+JFE1ZAgkPxsyJ+I2LaazPR1zWSb1QUIjMDGFlKnpFI1LMhkmWNE+ZYDCJM8uIKVVJK/s+Nj83hkNvTaWt/hg1h8/i6TiQ7Nk34754BiE5i+y2HXnnnuUUN/9F9Rf3kairpLD7VFpPnc/QJQv48aRAFQvBMwqs0zCkcshInOKh6cXMb7Ob6o0rsCUqUUU6ucVDwaXz+Fedyux/bCBFL7r4C9n14U0cfeUm3Ns+Iyuuolj17DG66bb6BWavXsN7X20hIQ1A3+4+dIE4X97ZmR7Vn5J442GyxfAhh6l0m9HNX8R2k4NZyx4hRnva2x/nfKI3dbkZ2keDoECKxWsifB9aJmvNCVHIH4T8VxBTBTpnTc/F/4bkG1o83gX6IT5nLbWeDn8zlvnvfbm4z4WC/ndU/d/302EQ+c9aRMyFei5I8+nbf0/+/7MxEE2bcGlOR4pq1q+i29ae2QVynFHbseqFplaOY9Ap6RhR4rTO+4PfvijC7X4dTN+jcEibKBSE3GcAJsbiLbySprNdwD0Xu30kitIaFRuJZBS7XU8iESQZlrGa/ej0Zygq/YWNH16E1/cMBuUzMk1Rms4fwuMvIljnIB6/kradVmgBKmpzVyTfHXgcpZD4gU1fjKNNl2cx6TYRDVXjNJegxHogy92YOedRvtwkduojaFPeiznXdmPRNTaU5AqyzdsxxpMQEClkd3PnHZt56JW3wVHALe/9yK8/R9i92Q5NCfy+Pdx733AGXWzGyXeYA09ht+wmrNSREJGdqWKyLKPYtR+K/dP55XuVGXOXERTSu0gmzj5PofjKiXhOM2pGGa2KBHlMxmw0EGqCX39IcvSnw1pOvMGRj9wUR4qpSElFOOuj0xu1OFhV0mPVnaNH0Vm+emcAoeoR+P0/IZxulISEPtUKxTSM7w92Z8SgW9HJedgtw3D6b+RcIJ+U0Lkb9eiTKYw6KzFhrauIZCWIBw6R49zB6WMzOVd1DVner0glj2sTTSLVD1fuTAyGeShKG82Fr3VxNh+9M4+Swl+JhB7HZj2AIkI01IE4XY/Stcc17K7cC8bBlLR6jcambJrivzBwUA3vre2ASf2AaHgbJw6fZGDF9bzyoniNv6UxdopDh+/DavwZn/44cugEkk7FaOgPrjto23ouR0MKOutQXN6rCSWFjapHaJC0/bLbWIdXOcKv34zGZL6PRORlvLZ6EqE4TmMnJGcFuPoTSHQl0tyF/oMv54RI96AcQ8Y8UqauWkyudg2K6UaQY5IuzYvETDNClR9OyXhdCVzqEX77bBSW4CS8zi85ezZOdoYZNWgloisnWTyZW1d/x2vP/w6GifjybqdBOAUKY6ULTNoWv+gL8tcLBi6qIkYIgZAZMIkTWHhNC0VN8jQu3W/s+nY6rqZ5hM6/js5uJa7PpD5RQKeK6xje4WZ21GTRpB+JIa87ZpuZ396dQsmZGTjCHxBP6pHNOZyPZ9B6xLWMvuQOvvpDnAFDcBZdTjLRE1kuJCWGhguIvz5KyijSv2RM+EgEJCSdE6NRj9EE4Zo/KGt9ns3vjKN5/2Vkhj8lXxi51CU5F84jd8pNUNif7/+qYtfpRpbNvQMSZVgdaX6M3dETmSxk3Rlc/l84sWs2v77am5LwdspUSDZDVc5siofdjKPNYCKp9pA9CyzttP2nwWxEjsbSwVIC05X16OIKGSYfzWeTmBwZhMwqZGeCgNjFgdycTNc7vYRHf4hHbijk8h4HCHw3g2zltNbL1ZtaEW87hypja0bOnUeUNvgyryFOd1LmLB6+oQOz2/yL+h+XUSjXaBu/sFqIfeR1rPzhNPc+/72WOGnLn0JK1xcpXs29SzO5skcV8Q9vJCu2UyvAASvkDbyFdT8GWPzMO0Tohy/7BiYNLGHtrQ388eJkyiNNOJNx4mYL5gGX8mvRJQyYsgKkfAxZE8lKzaSmyopJhBEKFiNWLc5YNaYRXV1Sj14WJ78OZwY01h+FWD2ZXbrhDv/G9493Iv7bKqJb3iGhhOh536O8vflPPth+noEderFsUA+2vboKs70We14xZSOXMXbBcr44fVDz+kC4AeoHoLNPxZRw45eP8MyV7Rnv+YWaTfejS50iSYKoIZvW8xbx1PafWfbid6QYS9u8Tvz+1lVUbrwP+5b1FOkiNKo6DtoyqXj0Fabd+wibv/2ZpK4XrrLHUJpifP9kBf69a1HeeoIiYXymJDnkyaBg5SNctf5dNmz6VONbFTofIpnsRb3LTtIk9uCiJrT4oGgxqgJCF/VQ2ByqaZ5IC7tdq7Ga55rwmK9NnwkaFG/9r4L+v07PLQX5QkH/X3bh4oA3il+ghfyFAhEAACAASURBVDOTHtD/s6D/j8L+HxB+C4SoEW4ERV/AMqJYix8kkAExxZm03areZEGJx9AZJS2mOZ4IYpK/5c8vh1Cc+x6WzA/Rm/9CJHvHkg7iiW6YrKPo1f8+9u8tAuMULM6xQGcUxUEy2ozBYUIRMH9NHXpnBn7fKdq1/5YPNl5EIrYKq2ErxmQQi72Q+upqMrIuYeUDJ7j3ga/TUgzRNGTchtNSiBz5mm+/G0+rDg9h1X9OsPk8Lktb1GR/YtEuTJhyN7/+LA6q0bTv0IP5y1ozZ4FEMno/2bbdEEugBjtiMa5k6fXv8ew7GzSG6FNb9nLslIt/vXCSWK2RLFuEJYt6MP1ycOi2Y42tJRH+BsnajEHoVCU39Q3ZFPmupa6ujIUL3uDjT7ZpLHp3n1mo5rkEU1bajdUzeKSTHDFAiLdQhm1b4bOPjqCelcGWoyXQ6RIpLeZQaPV1ejN6vYGk0JCrKWz6KkZ1D/L2cx1orJlMXvFOiDWRiBm1BCFFP5RPfyvk0vEPAYUYjYPJKryF6mZhqSkj2SykYjHMRms697qloEcbj5Dr2kbViVlUVV5FTuZmlPhJVNVJMjUYZ+5s9PoZqGpXdKbRlLbK5POPZpKf/QXR0GPYrIeQkwZS8sU4ratp3+M6DtadhKSw/b0HWTHTseIIa1/pTpbxUXTJr1FTEfJyhxGsHUFB0XyStEXlLLH4K5w8vIZc+3nMuiZCTY047EMh9yH8jouoF6oJ21BMrllElc4oBsHuFXGTEazGBA65gXtWFDB//mYCtfdjTv6F16Mnej6JNas/5E2mubELd9/+A8+8/i1GSx7JZBnWjLnEU61QTWKfJq6NRNqKVfagT0rolZQWtZswx5BoxByt5Ot3htKj5AGidU8QjzaS5xWTkIO48BpwDOXbv/TMWfgCCLtawSlRxcpIc/dI7+dVE5JGNrtgYCFkoirJhDCxSGB3mHG5rUg6HYHmOLHmkzj1B/nts+nkyNcTrHoRp9NAAjf1sVa0GbyM/m0Wsas+n4RjEkZfO5x2hb1fzYMdY/ElvyWcsKJzllAVdtFuwk0U5EykKtQa9CNw5lxKUu6KIuekyfYtWHtKHyBlFAeajE4EgyhujEkz4YCK26sjGqvF465k5S05TKp4H+XI02SeP40pqQNrIfHMXjTkjMDbewzeLh2INTmgUVjB9iO33RWcr3MgqSIP4iwO788c/nM+f7w/iILwFtqL9LJqCPnHkj/+QfzdplDT0B4yrgX3gPRKQhHGS8LQXYynEYjqsCi55FgsNJ0DqxfOyYG0abvZDVFZO+9Meh1mUe/q/+Qfi3K5fngtjd9chjd5UBv2Y7Y2hFtP5xj5jFh4DWFa48u5Flkpx2q08tSK/ozPf426X+7ALzeiT0KzWoRn1DLu/uggD771u2aEZS2YgqLrhT55iifuzObS0gOEPriTrOgBTaURcFjIGnwLj316mDvXbgL6kp11K/NHd+GhudvZuX4GpYKkLKdTVhPlF3G+6wIqJtyRNkoxDMBunIRZ35pwsjEtT03ZUPVm4mJCF55eiqrdJFV8vpohR0izhGueC4zHmVDyE89d1ZaCwgQn33+ez4/tZsSCpUj+PhiaZY6+voYBnUqw9utEJGlk/IKV/FoZJqYTSE4exqyhGA09iBvE80zhT+3hpau6Mlr3PTVfPoKUOkVMkmkwZtP12hu45/P3eECQFplA29wefL7mSoI/P4H0/TOUW2PUNykctxbQ79F1TLrnAb786WtkU088rZ4h1Rhm20u9sG39J8r6NRSjEFIsHM7w02PtGtrNX8jh4+e0gp7rvhed0o06k0JcRCDbWsZukYuu5c9rZVtDLgVPRCvo2q1laNa20VFShsYWyF1M6GJtlv53ifb/F17uLdGp6SSk/4OvlEGgri1PQiz5hUlERNjCpfWvIuRe50SNi8KvF56sLf62ScSn1Wo4ztCSI6x/tRf23EcwWL4iHj2BkrRic42hrrGA5Xd/zoaPQiQjo8B8CXrTYE2LmQrUgMOWZmEmAyDV4kh9yQ+fD6Fj6TcY+BcG4zHNK11N5FMf6Ew02Y/iVgtAwGWOQkh2A/OVuIV2MfwLP/4wipySeXitHyP8dpVkLuFgL1yesXTrtZh9O4WhwGQ6devEPU92pO+Aw9hTb2JgG4ougkd/EY1nrmDFTZvYsOlzwgkdX1cFqFYkXn7vGD9/c5ZMtRf5piAfv5aNU78Pn30Tp0+/RmGhuFJinDh2gryckajJCezc42XA0EUgFYCvDfZ2E8j0T6UuUsPM6/xUDHARqYfiXBAN5Msv/UIqKibMbIgm0Nuc6CU9yYhCqlHGZPeRqKpD7xX61zg+w1HmXBxi1T2Z1DUvJSdnN6GmGhzWXJKxAtAP4Z1PDMxZ9CLoivEWXkZj4wiwdk9//jR4PpD+AFjc0KhicuqQg5V0arWPX74bQzJ2NanE2zhMYSR86M0TqW7oSUn5UhJJEaAwnTblXrZ8P5xY4CGyXJ8SDRzF4/YRiQ7AkfsEGb7xNISCYO9PoWsp1ef2sOvYNCyGF7HH3sFhriWhy0Fv7c9HHyksWCi05QU4dWEaghtoOvsWVuM2dFIDobANiX548m4nL2MM5xULqqk/eu+VmN1DiQiP+4QOuw/iwSgmXSNdO+7m2y9zqD54C1nqfhwulcjZWozeLtQZ+pBVMgN/zmQahMc1PbH7xxOJd8JgLiYplhtCc6rpsEUjJYhhovha0hJPgbapAaz6Knq2288nb5fQcPxeMnS/4FEbQVh3O9rSHG6Hu8/1ZLWaR11yNDiWgKcHJAQOLbJuha+20Eyls5aNhhhmc5xEsp54oApnto1eFW1Y9biLZ5+VefPVD3HZMkiFg7z74kR65D9G8vTTZKg1qFETetcgzL3n0bX3bHbXFEJqCLbigUiNNYROr6Dml8Xowx8QExGVliwS5k6U9F2M3TeRSKo7etdELM4hmmxNUbJJCX2udmIJElyMlEhAEal+YhBQzNgSWZgVIwLoUgxxnNkBSvJ/5d1nPcT2rsJ3/A+yhSukQaUynIWr1218ezjGZUuXoqheMI7DLmRypj7EhS2pksLjaMAmf0fVwQVs3zgbtept+pRC7X5Re3LJ6XcdD391mjue2YfZcRuYBpAwWtOmIClxvtQw6pJ8urXPZ9XN2/BauxCLSah6E0mrhIZ8iEksqYLdnaYyRCNY2cNVQ5p4cnkJTe/NxBPcoXFmpbxiEq3HUOnuSN+FK6iPd8eYfRMmJZcC4zE+eGwsWbWPEzrwPBk0anB2TdxN0fg7Wfnibh786BBJeuEqnk4gkkOev5FHro0zofQgp999iFJjgnBYx3lLPnnTl3Hrhk28vP4diPamU+aTXDOsC0vGv0vtnrsInzqjHZ8C3e416xZ+OOFi/C1rNRdIX9mVNJzNwyRUFHEFvSoIlBrhClnA70JnLaUwqElN3tUostK9uem0NTmCpO5hkPcHXn94BiUVpVTu/IGing7weUhEvJjE2H/+DD9s2sSq19bx5dZtaHm+Ub/GEfCUzEQfKKI57ELKEw3yGS0189tVE2m/+wWiv7yMi/OcjTZx3JHF8Fsf4Jp1H/Pi+t3AILpkdGftIzPJD39D4OtbsFSewxkGQ6uLcV29inH3r+THmq2EmougzWtY6huI/jSE7XeMpnDHFvyOTHYfDGIdcTFtnlqOtUd/YjHBzxhOvm+5xl84HT4JmT6IpBvpNJ4uIxHTaocIfxXkT1GsJVHoVfH5F0idqO0yqi6uBSqltLOhZR0nrl3K/y8K+v9BDf/Ph4hdU8uO/kJ2YCqmaVwlraBbSCVE5yaMJYSdUosNrGZQJ/yPz+MJ7+elp/sxbtoWTp6+j/ZtRIEQsYNWzQkrpu9HhmcpRAeiy1+Mx30pDVVonZElw06sXtVUFUr1Ji4ZWsVn77Sn4eyD+LKE9CBCQ5UVd9ZI9NZLkazjsWW1IXLGDcbu+NtdTiLZk8aT5/BnNPD5J/3p3uNWqhpWU+AzEwo6cdjHk0hWUFCymGCgDCU2jLJOfu56soDJQ0MkQ+twOs4SoJb6pjKKXU/Qv9ct7Ni5n9KuPXjs7Y+JZxbQYIerrtoIx/uQb7Py4YuZ9Gwj3vwPaWx8BxDe0RFM5gyqT3jIKV7BzBlPs/6j7eDtDtn98Ob0JyWVMG1Wd3oMBF8WeO3w3Vew6ZNKjhyJEo+7SWnmJWo6CSkhQ0SFoA5LVqYQG+ARA019E/rQz9y3yMFtyy3Uhe8kM+cI0foarMZsVKUEnW0kr66pY+Hyt0lRRGb5PAKhkaj6tsgBcRCL8JdYmhxickF9BEw2LNJRhvauYsPr3Qg2ziXL8x1mSwwl7AHdeE6d60T77stJyANBfzn+ghQnj03j9JEbaFOyG7npALLsoDnYC3/5C0hSBcbMfJJNRbTOvZHunRw8+4YNOfoYBY4dhGuPYcnqQ1jtzoOrtvP4P7dRVtAREtUcPPEGoaq3MZt/IZ6sRqUQs2UocnwS/tbTCFNETvHlRK0Taa7PB4M/vRMLqVg8OhJqA17nt3z/aTlu5SXy+QV94pgm/6oPeTAWXMqr71ey7KZ3IVUB+nGYvSNISWUYzBnENEJoi45QM5IQsaNi3yYWcHrtvbEX6gjXVWJKfc8TDxUxffR5avffT4H5KE6zGbVGRieKd/GljJq6hq//LICCW0B4a6fs6ejglBWLAHjEgCmCQQhgMDRQUKhS17iXsrZult00kg7t4fHH/+KLL36g+kAD/pIR9OkQZ+3DElmG9wjtfBNHbh7NlR7cY2+jZ8Vi/qwq0KSb7sx29C2189nrM9i/ZRxey3bcXiehhJO8thNYcssG1r5/niR9yGw1l7qmAkyWclTVp30m05pbUQxEMmMSDCLYI6IheLaYD7NsIy5W6sLX2N1ITtYfbP1sMJHdKzHtfpdSrxgaIjRQgm/kk3SumMXB2vPIunZgvRyjdyxJU3uICpgzisPYgKH2J35490pciSehcS2pxn20Fk7S1W6k3GEw7XYs9lHIzKW0cBHHzoO30EddYCu9hmTy8isDOHcSbpi3jaaaXKKJDGSdjaReRYk1YbHriYXj4MmGgAJ2CQv7GV64m09fnsShp0fRrk0Uju0Ah489QS+dH3obj7cvzalemPPuxWv0kxH6kq/XTCWzaT3hYxtwSqc4X5cg5c2lYOzNLF72Lm/tjIN1IlLGYEIhL0bDcTY/14ly+WNqvniMnESALHcHDgWtFM1fzvVvvc0rH36IPXsQrc/M4rkllzOo3zr2vbsUuwJWl5GIM5uSobN468tKlq/9kVoG4Wl1BTFjV2LNguHu1o4SoypWdqIAJVB0isal1qdklNpzFJV1ovKMKOpGfP56yix/8vuaS/j8vefoNmkhL7+/jo0fPcqeA4c1TwKbs5B4oFnzMTc5iomHRLUV0tcyXCWLkIOlRM7qadcll0NHapAKkvj1f/LSwo5cEtjE6Y8expWqJek0cTIzlz53PsLE25/kk29qMDGGtlkdaJMV5YMnL+Pbf/SkKHCONr4SDh6MU/7MV9yxdi0Pf/EMZA0GaQWd8/PY/XEXfpzeijZVp7AlTFg7TYC+/Xit4Q+ueX4DKYNIvByD1zIb2diGILVp59GwaB5bbF6JIUkRraCnlRx6JK3Yi1s6fi0dYCZW00ktOlcgZ/8u6Pz/XtAFaJ8OAUmJgi4uxFRS+7U0y0lVkFxMGhNSqIw0vbK4n9aZi5zkmBbV6bHu5sUXuzH8ooPIyaeJhb8nP6sVkYQdm2kcPQc/TOXp8dTVj8LpnE4w6MGepSd8pgqsmWR6G3DoP2PTh0NpVfwUejZi5Dw6ZzlELqYp0IZFtzzB+x+cSq8BlAEYvcuxGiuIKylS8Rqyzef5bvMIvP5lZGR+hEQziaCJSKg3ntyZFPhncq7GSYqu3LBiCg+vKuZM06OUWc5A4DRke6gK5uKz/4OunRZz6mQNrkwPRyobqWnhgr+48Tw/fGji5K4DPHJ3TxZON2NjLyn5Q2oDL2OznsdhbUewNpdg03BKyleQEIQqQznW8nE4ssrJzCvizvt7U1witlpw+Bw88tBZdm8/j81ZRiQkOAt69A4jSiiE3uZAmMlpCjMRCnW+XnugxRqjyHuYG2fEuXJmA3WR+/DnniDWJKMXsC2l2LwTeXLVaZbf8yUpSnCVXE6goQJMHUFvxOByIYvpUHSnYrTSTIZkLNI+pl4S5ZH7MkC+hQzXFvSyQiJuA/0Ydu7N4uIxa1AM3bG5J5BfoHBw50z2/rWETq2PokSqSKXsyAwinlqEr2CKNhUht6dNqzuYfdlQZl11FJ9jHanaN3DZolSHzBS0n04g0IcJE+7CIuXx3BN3U9q6EuQfOXnsC6E+QmfKprq6gNzimynOXUBDtLcWNkPOeCFoxWTL1V6v8HFRVExgEhPwZh69O5PrZjYjn1+JSf5DQztqmzPIaLeIzv1WsH+/S4N8bZkzSSqdxDgAeheKCBsSZFAt/1hoOEQ2gIDYWvKRRQ2wQ7iyhuIOMqGmtfz05VwsiZfxSD/gVo+SDFVrz79ZKSKn49X0HvEkO3aWk9n+ZurqS0ERO0cLBq1e1muoiTCEtVtraAh8wZULenLv/RM5sOck5cWtuPuOj3lj/VMgFZNdvJBU7DS7vx1H/aFbKXZ8SaTxOEmyyet3K2Xlj1ATH0RQyaNDeQcGdK3lpXWT2PPOcApz/h/i3jPcrrJa//7NtnrZvWaX9E4KCYQeeu+9g4IgIDbQI8I5iojtWFEQAUVFigiIIL13khDSSEJ62b3vvfqa7X+NZ65wfD+/H8h17UtJ2XutuZ5nlHvc476z9I8kaGw/knJoHtP3/28mkF3l/amdfCnjuXY0vQPPkznhvg5diLOVhC6dsCEViEakHCXixRDqRN618SODhKIr+fVt7Zy9eDuZ929jSn2WHZu7mHL45WzNL2L+KV+nJHvR0SPQIpdDaBm+KeiTEHPHCXujTI07LJ8zwp03x+jd9B3CxecxM9BowJ7RENWHn8J7O5N84+Z3KDjLiaaPpxh2mHXwCNd/4zxmTavnrw9s4kcibJRvAvMUwsk2jKoshfIwcSNMdsKD2jboL0NLCKPYT1PhZVY9fAnmpz9k+ONfM7M1x9ZtearndFJ35Q9YOu1SsvEj2DJ0LHM7l3L4lB5+++OT2fS3q2iLbmfPp5/QNCnKgFfDrEtu5Zqv/J6HVo2TZznUHEk4fQCJUi9PfW8JswqPY3z8Q2rcPTDsQcsiuPhmbv3fX/CL11ZQLMH1h3yPu27/BmvunsWMSA8xt1FxOtYwysJLv8xP7n2Hnz69kVGOI9x6Gm50f+yyjO3EJc+qJHTpLF08sf2UZtPXSOkhMoM5qlPVWNYATe1v8+HjZ/PcN/fnpOOWs6XpDM752o/ZseNjwuF6srKP7SQxRKCLRsUkcUmxdMmJbO93GdrrQLKN5ult9K5eCS2tGOEc042dvP6D42ha8TOc936P7vSj1yVZlSuy5LY7OebmO3h1nQ7hc5k1+Wis7AAf/+NKNtz/BUIbnyS2Z5zUpClU3/RrLr31+zz86Sq85H60TbmTJckYT37dYOWdJ1E/nqO1o53XBqs4/oFHmHXIfD4tRSF+OJhHErJOw6UTV8icItK0j9CmZubSmdsBUVyNvyJoFbLcZ/wRUXM08vii5S4InSfsdyHN7YPcP8cOXV6CKTCLWjaTaiNQjfPlxfnBPE9QKSGNCt6miKNkiURdTLOE4/sUvQiW0Y/d9xgvvHAp82c8TUv6QwaGnyOdqsXz9mfz5pksXvg7ps2+hfZpF2HFWsiWYcPadXhjw7TU7ebHP5rO0UftIFn1D/DWg95EpjtBLHY6Z174I555Q5J/C0zU0zD7Gib6jqRcmoRn5YhHx4m723jsoSPZb/9fUl31JHZ+EyFxs7DnKa33/771KR77+2auu+5XXP/Ns/lw6zc5ZO4olNdj7+rDmpEm486hVLyBJYu/Sk+XmKyE2d1TVBs5O4ooVv6d38vy7JNPc80Xp/H1qw6kJdyHYbxC1vkZprWH7EAddQ3n872bX+LO/12JrVUz7eALmHfAeWzrGeaYUw/lvAsbSepK5ZYf/KzEK6/tpZxNkEg1kRWIVvTsU+InIodMx7IsWS7AFDdLHAzGKRR2E9fe5PF79+PQAz9mJP8r6uu6Vb0lcqOu3Uk4fQY//O4n/M+P3lWHuH3BlxgZW4yvzyQnH4B4ontyKIWYVSaetihMdBPiY776pRq+d0st5dytWLyOmy+RkDFH5EReeC7L6ec9TNmfTDhxDIcf0c5LzxzFjq3/RX1sFV6pQDIZQxfv5fDXiVefTN42aZ9xNgn7ZP7r5nM44sQP8cq/obNe1P620SuBLLqQ5smXM9CTIma24Rb6KEy8TG3VNlznI0yrQMkNU7ZnUd36Jb52zTNc/MWnuPDaP7Kr0IwbmgXdMbTqDpWDzZAodeUJGZvYv/NT3nv+NHo3nUI6shLXTpJsOYL3P6nisOP+gOtOxoqdTKrmNMaybejhJmwhnEp1IOQYdTGCnXHldxDIOGCKi4H4fg8UqJ1kYlmrmdSwmueeOIfxnvvJ9f2DBbNg5/bVtE2ZzGB2EhPlpdx2x3qefTVBsvnLZIqdeLaN7uXRvVEiZo6aJNRUZ/jjny6lqhp6uj4iHa/lD79+gXvve5gSGcpMQ49eQ2dHG+cdPcJNVxkUBm8jbKwhX9boOOgmvnLlau59qpva2P7U1Rb4zc+WManqPWKl5zG1PDl/DumWo7jjF0/z1ye3MlySuf7BhOuPIRJfQC6XxhNBHUUWkrMp5FlbdSifac57mvJYioiutWYqBeeSOYJlfsKilvV8+MQFbH3xLOqN7ezaVWThpd/jtPNu59XNOvn8JBCN+/DFgSqd/JJ4Y4yglyaIZossah/jxceWsWXlLYSKd5N2x2ltn8rOVdvJN8SZduAZjOb2Y9W6NEX/CJYePYt8bA8l8qx4N8Ovf/kkG9cK2XEGVuQipSuup/PYxTGieoSiHUKrald3TOpvxsdh9G3u/NIMvnWWw4YXv0FrdC2a34cfbSJndBCbdDxLL7wdI3Y5Jx5/Dr/+9insfv8e+j9+gFp9BzNmN9DX20Um3MTUQy/i23e/yb3P7yHDQmpnXEKidhn9mzbwg/Pnct3B42TfuJiGpj74sD8YhS27AG/OIpZ/89vst2wRv/3h82x46G7CXfcyxRjFyDfTtXeAwSlxFt1wMz/52TPc+egaJrSjiHecQW64Ga1hCX5BxENCyutJPN6lw5SG1JNkJu2cbinL6mSpCNmX2bb5VJ759flM73mchoY2Wq99gmUn3MDuvq3UxKdQTHdghVqokTXGrEE0kmAsozFeSjFhTKJm/tF82pvDFODJL2AmLZxtHzA91MOWV6/k02tPo73wMZlCPxndRWufypQ7f8rycy7gzV0yjz4Zq/5Ekn6Myw9r4ReXJnnvt1fSMrEDPRal/cLr+fuWnXzxl/eQpZrq+KX89ivXcFHn23x037WERYC0qZZZN/yGG3/yJ+5//z0K5jQIL4XQoYTjx+E4Lap4LhVzwbMWkRi1NyT3XHKfqTgcAa8lOJL/RwgVNUcZN4mzqIHuN6r6U000FPflc03onkJ15VUrFF19ycWtuMvIb0gii6NWcOyS2HKOELKyOPYI+VwBUlOUn66pDRArvsnf/3AkDel/sWjhHvKZd4jF5oN/EJmJI1lyyHX87z0P0TGrgyee7uXtV1+hPT3ORefXsPSwtVSHP2VwcBPp8BQG90ymdfbpXHzh1Tzy5F58d6rqoKzYadTXyj57GFt0sKvCyvoykdjJBeeMc9+vQuzq/w61iV0kIy52IYWVmAveNChPx8tMZWCon6bZohv/PJTeU4xFxSAwDyESuYWTT/wJr7+8go7OA7j0slv4wg3HE64P1hX/8nCWvu5tHH98ggPmVJMsOCSS68h4t+L7XRQHFmM6h3PA0m+xt99QRtaP/fsdWqdP5p8vruXgY2YzrSmkCpp7H3D445PrcGnDNOtVwSieLCopC/YqphzjOeLppBpVZobGCelZDH+AeGKUtsbV/PnuNtpaXmIs8xg11TklvKfZcYq5yURDx/H73w/z01+torsvQnXHuYyO7EcksYRiTqKmXHaNUFKcrbLo+ihOaRfTOga49spqzj09SzH7v9SmPsEvj5KMz8CIn8ybrxUUuWtvTwuTp3yB885fynXX9ZOOP4VefB2vXCSRCjM6tj81tf+LmT4TIp2kUwdQHJzJ3Xdfz1Gnv00592uqS28Qs0Yh0UKfiOGwH743lY6mJYwNdNE8K0LXyvtpau7H9YbJl0wct5Nw5EhSNWfSN34Ax59/J+v6RexlJvS1olUvxi+JBJWwgbLEkxmc7jf46NULaa66gdLE04S0KdTOOYMzzvxvnn5RLudBxFJnoYcPp+C0YsaqKEm7acgll4pdYHHZnBVnNNlTlQ8pT9jNUhorUt86k8FeuR+DLDggRnbk79x31yksnrmDnm0P4JffIRoeo619hhp/lO2FjBQO5ed/zNE9nGJkZKsicjXW1LNgv2YOPbyW+fOa+HTDJooZn7nTD+Gaq6/h9bf+qdzqkiwmxwHEJ13LYP8E05tkXHUkuvtbstnHiCez5AtNTIyfzkmiI04dp5w4n7t/dRJ7Nz1Jk5Unn9dITz6Ox1/cxvXfvZciM3HNpSQajqLkzcAKz6BYjOP7geSlqmEEJpLZoUItZEYgkKWYJorGe1BFeSGNkikCRXup99ay8tkLyG65hmzPSyxecj47hhLMPf02iokp4B8AVadhmCfgFoSSXdk2M8dEdpBQPkJjZIDrLk5xzQUeuzfcgD76OrFMkUnN1ezJ9qGnYzRNWU7en8VYeS7b+mxijXFqW2bx9a/fz6tvbVI77kZoDtW1JzKWq0KPp/AcD0u6FD1MwRTL4lhlXJMlGh2jHMzW8AAAIABJREFUM7qRN/92HH1r7yW3+z6qw3vw7CKel2buoVfCAeeR6/HoHcyw6/2XOOZLZ5D5yx3s3vgi7e0GY3aOiVADdXNPo1R7Io+/ked7v/mAcng+RCbjZm0O7WzmzQcWsPXBU/HXPsuMtIi56eRzDcTO+gLMnqme8YtPvMfxpxwJa//M+hcep96LE29o4RMKTDrkZP71/jC33/Mu/aVZTFryZbqGGjHEcCQvdzyK6Qo3IyhExQnQ2ycjLJnNHqSFLq49Mcy3zh1hxcNXsDjaxc6dJeZd9guYcQR0iNqcSB8KkhWGQgkSCXIfrCUSquO9FXv5wxOfsmJoHlv6klDbrsYXTGzAinZx8qRxnvrFZay45gAW1BQpWhrjHuwdK3DIj3/Ehd++kUc/GoH4xVRNOpfsQIoZCZu//tdiYnsfY+j9+8nm9jLnzHMZSiQ49cY7SCarWDL7Sh665xe8+9/LsEY+JFOEwy8+nxdGGrngzgfJMwmtbhl+aSrh1MGY5mJyEwkstTEkG76jah6+TwvC/4wEJ/e9In++b069b0ddjeAE2ZSxdOI/5Jk/94QublAuvi++rsEqVKCduc+LO7izItPulMbUB9/cqDFzajXppMtAucy73SUYke+TIpLZyLyWtTz4u+W0Nb9ALLSD/q4cjS2L6R2IkGzoJByLMoFFWVjXYvfh7KCUe5+GdA99mY9JmrMpZ6ZSnTqJ6poFsikGVhMUlzKp8zqGe2YTttoIx0pkcchpspphUh5aQXvLKh57eAFzZ60kaX5EPrdSuUMN9udpazkEu9hOiPl8+mk3M5fNZmDLMzSkd0ONTaFUpKwvJBq+ivffdXjkkRd58C8vc8CBF3Pc6afzha92kPNRq2Uyw662POSdyJ54OL6VMec7OE4/dZFr+dUdr/Hd2/5OkRhLlx/Mi6+/rAqGIRtCylAjzJ//2M9v71tJJjIF4h1QlPUoi0gcikOucmYxG+sRl4+0rOFkUQY5hy2rYu5smDcf5s6A2vjTxMMvUii8T8waI25G0Z1acuPNaOxPLHkyr783werNGYreLB5+eDeDA3Xk81WkUy1KEE3URLPFITS9nxOOm8l115gsmiO8u9coZf/M5PYRitl+xsfCJFPHUijP4cGH1/DQo+v4yo33suzAZkKhB2lvWo+X+QhLn8CKVdPd04xuXc2GbXX89O6HeOW5HXQ2nYfr7OH9jy8nGX6WRPFthno/omH2HHLFML0jMWLRmWzZMMHVl36XR/50C3NnJhgceItEOkgYmXyEjpknsOZjj4uvepCN28WRrBGMOZiNZ5MKz2dkqwSHFIQl2xRgYCO3fqWK27/7CZ+u/S2TW49lT2+CeYd9k7KoCeonkKo5lZK7AEdrQo9Z2K443gnb1VR6z7KDrpA1tQAi+Mo4ZHporGtjZLwGOx+iugNGN28l0VFmRnsv113WyunHmso1cLT/dfp61jF9ynS69tikG44g2nIeBa8B0ypiSoAp+kxkusiVNmE7WebPPowNa4e47KLb6O7OKBKO69QQZhmTOs9nw956mqa0oWX6MN0XWLniYoaGH6C75wWaGlqZ3HI+6z4ewjJ0Djh8Jls+fICEniVWTpFIzuCBf63h9l8/QW9JxlGTiTccjx5bQMFuwxXyqifdecC8V1m9sg0TJHSRx42rPwvZRXwnh2to+CETT4pRd4RGs5//uqqZy05aw66Nf2fxCV/m7FOv5slVW9WIhLqzIHoUmr8UvyA+sZXwE8ooSLC9sYY967fQXLWV3/3oCPaf8iGFvU+S2bGKjiaXor+FImW6R0JKNrS24xAaOg/GTM5gySHn0ZeLqQLK1BYRTS0gFJ/DcCZKoqYTQ4vgZjIYpsl4oQg1NZCTdUubpvYog9ve4LhFeR78+Ul88tZt5HtfYtH0OsZ6ehnqsYk2z0abuZjhXInjTz0Zwj4rbv867Q0mn2x6i6ap7ezKeZgt+3P8tXeR9yZx+Q1P8ubKcQZHo9TWzKYw7PGn7y3ihPqn6X3p67RndhMS5nntTDaXoky0z2IsVM2sOQcyY/YMtr78KAOffog72kUsHacgGv31s2hfeBZPvjHAN777MKGOM3DMeXjdBtTOBDeG4Ym+gRxc0bLQgw5dwr0gEgO7qE/38MNLmjl/2ges/tu1LJ8aZtfGQboyNZjpSdQ2hhmdmMBzk0Tr6thdHmS0kOXoZcfQt3eYJcuOgqVX8uy/dW65bw3ru4DWFhINGW68dDpHNvhMGX6XsX/9DH9wI2MRg6wfJmK1Mv+EE+jvjPHIii7++ESGsn84mcEOasMhZic28sSvziGz8RHefPVPDDgZbrj1ZsxkjPXr97J06UW89dD9dL3zK6a1ehxw6QWKD3DgDb+hj1mBdWvtMtCmU1e7hNxoFYUJIYNFSDdo5IqjilcgiVxGaUL+DPJfRZIzgOYqPuP/Ifi2T5ZZNgOUn7CCQD7fDl1HDDeCNTVPM3HVBZWv/2DNS0VeHoZSN9UNcNpJC7joXJOZ0xQpmt89B/96fj2jG31m10e56UtTuOAUg09WPMq0STqJpgZyvWswqrooGnsZLfeSStWTYDK9zhj50Qnm1B/Ixp3jNNctQ3Mnc+551/PKK+9AqIpITSfF3jhts7/M+GAHmj2FdKKevv49mOkY+Yks9Ys7GdzQTzo5xNL9+rnje4uYPOUDTOs9amqKlMrjFPMNpOLz+P09L3DPvX/hw9VvYJh5ivkeHG+CcNKkVExjZ+bS2LCYzTuGOPK4K5REY6Smnm/fcTkz5ySZVhf4f5h2higi/1kL1nZc7mY4v5eG0BeZP+Ny9uxxybku9z38K44+9TjMeB2mesYDdOd0/vCLLp59bYKRVBslUwJJQDvXo2G8XA5yIxCWvWfRcZeFVpspU1v56Y9MFsxXSrhMDENdfCdh1hHSe6A8QZQkpl9NMV+lnOaM+BSsVJWC90ezcPPNq3j/3VF6d4UwrWmEwq3kc7K1MEYsnePGGzq58frAjn2oZzNtjVtIJIfxC0MMDzuY1jyqGg9ldKKKf/77Pc44/xC16pMZWkvI7iJczmJqDkbEZLwcgcQ8imYNn+zdznEHXEFby02kQq10doxy18/OoyHyMdHobrLaEONODi1axe23/54HfvcBYS9Mc7qF7ZvXgd5PNrMD38xixSx8M8YRx17GypXi7zgfxCnPmQE1ZxLVZlIYh2hNHHGGlM0Ny+1l0ZSPeeUZQX+epqPlJL5848+47x/PgjaHqvqL0YyDKbmzKIiCWFi8oAVaC9SgNKdWzcnUlVYglihJTRDzs1h6gnGZRU+roX9TCerChMJQ3vUes+YZJFjNXT89nSXzbLzSOsZGNlFfl6a7v5v+7BhFkfQVb+xUA6nqOBHZbgjVoFtJTj3rXN5ftZFQvJX8UK1CqSKxY6irmU9Xn8hRT8cZzRKtMmmo6aajYz233nowc+aMM9y/Vm1IRA2DqOVQGB+goTqCaUcZ3hPmwYfe4L4n36KfBInYPLL5KiLNh1LW2vG0VvClY66s8khMU0pjwXqrqMSp+aOXEDkDQp5NuTyBLYFO6N2KM5FRCo5zmnbywqPH4+ZX89Hq3Zx+zXXYNR342VrouAjcBeBMQSsllaCZVAielQ9UK11ZGSpQHR6n1tzKzVdO56wjUtRF9tK14WEGh59Hs1ymzDgZL9RM1cwZvPDSGi68+udkqcVDnuUCatOX4BtzyPsamYJNONVAqegT8SxMUydrZ1EHWRKd7hOOhHBzIt+6hUVTsvz93nNgdC2bPngYPbeHzrpakk1TYcpBrN68k+9cdzkffPwuKx59kNlTOkgu3A8y4zBvNh+9/hb/+mAN720a45WnNoE7E0KLoe1oKLeSjvXxt1sbOXlGH4NvPcEHrzzBwuUHUkzXEZ19MFr9dJafcC5//uNjzG+biT2+i1RkK6YxweBwGSMxmZp5xykTxiPP/B17RxswovMYG09gVzp0Xa1DyshIiF3i7iesuMDqgv4BzLoBTp81zD++MZXXf3o2NeNrmVUVIazV0LV1Jy1T0+hWlN6NoxiJOE6bTsbQGBm2aKitY3DvOryqqaQOuoWe9PF86ecvstuNcd615/HN63XmxmHo7V469B2BF3Sz8HFqyOxOk3Usmk+ZT6ZosPzEO9m2exKmdTSFCUhbXdSFdnDX907j0MVx3nr7afITu9m7fQ3TO6Zh+U0UxgdZuihO7bGL+Z9zzuPhD7oZNWcz7EwHke1OLlDS3Q2xqWS6i8rcJ+toWPUiwJVH9x3VZEky9/blPpWghS8mRb2aNStBHrz4/+2lC3/EGoaQkENlNeVzJsUp3TGV0JVsRSCioaTe9iniyJxMKuVeoIdZ02NccfEhXHxu0MeP2rBpFO66+12m1i7girMTTG0OnkF91KV721oeeuBebHcTt/5kOQX/fTx9Jw7jjBZLRCP11NJJX66eVW81cfPX/sW2LVIdiUuQOFUJ07uRWOfRhPQljA1WYekNhKQLNUpkCllIVkNRBiJh6lMWQ3s+4JCD4ItXV3HMCRZW7FMa0zEeffZVbr3tLnbttXFzFrMPPIxEuopYXMwlxnDtAYoTBcJ+k3LeKWsG697ZDMnFtC6czynnzOXGG46iXhCqiRJNYRtdih8/TLG8g0jyDXrHt9C1eQaHLLsKjSpqGmrY2/8JQ/khErEWBosDpCIeNvW89ZbJI8/28s8NPZBsBaMKMjYqA8WjGJRx+wfAsUim6tGLGtmRHg47REYPuymWNqI5W5SIR5RhxZYvjWewnCghLUXZjij98XGnRLgmyWBhnFi6gzXPbQFdNKj3J5perOD+ctEl3WCRyexi+rQw06d6dO34Fx3No4z2v4lX3kvIdIjFqhmdiGH7dYTik3lv1RpmLxRo36UxZlEcGqXGEsW/HCU/j54MkTF8iiGHtTtW4w7VweipmJHFNNdGaK7Jct4pbUSiu8ibe3j8ub/w0SdrZAsMymLbGZhJLOhYxOmnHkEiVWZwYhOrN7zJq28+gxFtws0LoUysQaeRnHwk2sQUCqOSoKoZFWnMpMzlXCx/N42xN3nu8WU0Vw8Q0mZT27lQ6YD7dis1k66iWJoH1kwKro4vWp8yK5NtDiHH2A2B8ZISlpDmVPZQc4R9j9J4mUTjNLK7hqCjLoBtJfOLo1VhL42JEbTCKlLhHSxZGOaG608mEs3Q0WFRNV3tDkIxSWmkwNqN6/j3C+/x9LNrWfuprIOYKLeanAWRpdS1X08xP4XscJ5US4NSX0vJ1kP3BFp0jERiFyFrEwcuNTn/zAUs2a+JObMaoTDA2GAvq1eu4+XnP+CFZ9fz6UCRAs1UpRYxNlGkfd7p7OnyMNLTcUUKWERZ/s+MEa2iU6Fgd6U1L4IUYcxwiKjuULbzlD0fXwwFJKHbOZJmFmfoA95+5gyFKB138rd4e/2q4N/WL4S6E6AoCFUtYTelxE5c38M2xSrZDyrXvKzSepj+MDXOVs4/pp1FnTlOPqqOhkNFOGaE0bX9vLVyLb/78z1s2pWjN9+Oq6RkI8RrDsN3j0Izp1DSi8ojK5Ksoii+656JGdLRLV9Z50Zr5e6UcHt7iLfVozuDRLwupjdnOP6gOq48Yw5ts+PQt4F333yDv76+nsf+9TL1sQhbtmxmaONWPl65iueef5FPdmxhxd51GLE0IwJRxyZBrkHJ24qgEYmFgRiO3Utb8j3OOyjBLRcfT828EIx+zMer3+S3jz3Hg/98BSvVRnPzUqrM/VgyfzaffPIgdVUFQr6I+dTx8dYJmqcfzRtv7AFPfsZ0aFtasf2MBoxtldAlmVcaNsGcRdMi5kBogEnGGvb+8xTe/9n1NAy8S01mN5FSmWjMwNEzjA5BvTBAE2F6Jkbw0zDh1JAMR0kVuslrIbpShzD7/Nu5/v53eXhlN+kZi5g9dz61bons5rdoKqzBtAYYrfEZnNBoYKEaZ+0aW8+kmfvxzLMyHllArOZiCqU0VTUGurcXvbSOg/ZLcfFpS1k4Nc6MgwLlwszqXnZ37+L5N//Ogw/fr0iZUqBOsFjt/DP/fMhUQylBWk9R6hulsa2V3VmxSTTRXUc1Lx5mMHLeh8CJiIAQvw0hVlS0WYTx7kpCl9m6KHYOYcY2E4oNEYnqhCNCRv4cZ+jy8YZ0jXJJ6moDLRz5TChHEQWUhvoeUo0Ol5y/gFQ0yzGHJ5gtsVbCUGWzatNOgW1HmTqpmpiKAKVgPbdgY0mH6fbga6twjbcg+iq6uUtFRTGH1wmY57u3L2Xh/B9glw4AT4J0ktjsJeSLBpH0DIoTdRiRDtwRYT1oUOiDujoVUMhKJa8TMSPETQNT60fT12KEP6F7++MQGQlaTtmll5LUa4Hm5cTa55Hv3w1710N5j/J7DnYxZUYic9K46vwWn30sd/zwbBZ1muIthYy5dJGZFJUGSyOfH8GPv008FOaGr97F/fc+RyiU4hs3fZOb/utGTBHl8SKUhU0uGsAkGRrT2NQPt/21l3UruyDVrljV4p+qReP44piRL6IZcUzbUo5QMqiIWON4/l5GBj6E7nWBr7w6ihXFiH0ciMB2LJDCRA6lgP7yqYggzxQwF0FoBkb1DFz5jLwCWAVCoTFwuyhnNkFmK3iyWSCveZ9ggSQg4efL2lYFzVGMEPmS5yt/rrJZ5d9IhZtX31tJqtrHK5Z9NBYjFbHxS7solrcxUdoI9m6VJJULUmgGmj6V2uhcwloKzS+RLXQzltkA7JRyEpB53hys5H6Ealtx7AgNkSaGugaprkoxnPNwU504atd4NR0Nn7LylSvQ7EHuuutv3P7Te0C0r5MHk0yeTNmZSalcG3SYAvmKs6DlK4KMSugiz/BZQpcO3QE7sF1UbG9RWZRzowgpMl8TJKdITCsS9scx/EGc8m7yhZ3kbbkDe4jSg8EwHjlctf2axFEnTFqnajAawBIy4iwITwVLihxZRRJIWwpv6bxcBRsqMwkti6mPENb6iWh9DO95X8ngIms66hx85i4ROG8Zi7Ai0wlJURlupuDXKAEhtZYnBWulOVE7uvL+1OqeMP/FharyPn3ZlfHRNB1XswIejvKQKKD7gyT9cWr8Ipo7QO/4GgpOFwhhtWleYOdZbsIqp1QxKjvT4kddsrLYYu2rpO4FCRC2tku0NErc7iJubyHs72YwtxqXPsqM4lBSm8SBJvxi0GaSblpAmRpsea5isCPJTLGSBWer/NonJuLLalcgrqW86dUDdrC0IiF/gpDbg1HYiJddj+dvoMAIRXXv5C40UxfpJOzFyZYnKCK+Fg5ldW/kWbZAuFPZMMvnaVmN+Ho1jjA3+/uJtxSZlCooON0vrqDEUyyckySWTlDUQry/dieeM5fm6ivwytX0j7wMSKMlOzjyBiSJy91uFqwbrOmKbU64rrJ2Jd1jBWFS5MbgHJiRMI6I8Zg6xvj7fOnIUe6+aQlrbzuTBTUlBnOjeCJu5OcpC4rhlQgbnlqxFHHJPidJlVnF5HyRQsZmh1nHnIuu47lhn9Nuuw+v7jRitQfjZBOUuzej84FAAniaxAeZU8trls9MYozEj9YAJhep4vhUzFgY3SoTMkcIe32Esjvxxjdj+xtw1TMOU8SlXEm6JnEssw1i+1GMzMWPzg8Muso6Mccl7BYpm+LWLavBIbSirgR61HWSMKjMRuUeyzlwgnAm5LlshkhTM8U93VjVdUQlRhQ+Znrju5x1Sgf/fu4ptef/uSZ0RXIR2dGw7IxrOEUb7HIAH0TFK3uMdIPNl66awdHLg7slpF/TH2FSXZQ4USWDKV0CiT3EDJnFywM2sUtRnKxBdThKRCsQMjaD9g6u8W98fT2GPqZSerbgkYgezZ49Uzn33L+xYkUj7bO+iBeZznAhSrxuEnknTn5MPNN1aK5Xe+t6QpJ4BnvjzkBrV3Z5M7IXHFVksmRtmdqaLEV7E/3Dm/AnBiGZxGyeghWbTKHYHuy7imJEyqO+pkwsXKRUmCCfG0W3HGJRk4Rp8D/fOZ2jlgrU3q1YyGINXRyLU9swudLB2BCRxFfmgsu+wVNPvUIqmWb7tq1qPm2ZMTw3Qkk6t0gZnRBZG7aPwU/+meGZV7ZBSYK0dOliilQtDMTKDrpAm2FMJ4zhlQmHcmo/uWTvoJDppzos+79RTDuCVvLxy3l8x8X3LDzDwzEzOFYJ27SxfQ/XMzC8OkJCEjSamVBev3KapdhwsEIFTG0ctzSAWxwhGTEx/DKaXEC1wyq60JJ4ZLHKUh2U7ulYrqkKD9OV6tXDNYrYZo6SlaNoZPGk23VrIS/waiuGb2HpLrGIje32kXd344oYiCR/M4amtxKiFSdfTVhPq/my649TdPfgaoNooQxhKbgyTcyYvoR1a8WDfZzJHRGOOmge/b27WbW+j5y1lMzIIFXtfVx0zlS+97UplHNw6lmn8/G6veB0otUeSTx2JGWng7KdDOoe2a/2xyt6C2I6IB16hen9WYceuASqgGSOV/yTRbZRaMQCz8keq4h6aJiKWCeFcx7XH8H2+zDpJ1TYhekN4+lZXF/cy9L4WkKpenl6Cis6CVdrxNVa8a20IukFyVIsHeVzE5TNwZXRwD6JOREH9gVtGodil/r+mjuC62ewKeBaJdyQrKimCDmzMPV2CNfg6CnKToXdK65c4v+q2LtBqaGrHVwXueUBQ85TSVYShZSb8uA8Ybrv07zWSuj6IFa5TKJchakVyfqfkCv3BLt+aenMmzDLYj4kxC1hDUtgdSmHxyirhC4wuEhypoL3a9tY5Qki9iCmN6LsnD2tH0fbjSOXR5K2UYtmtuPrnXj6dOWwhynFjrwZufOBZr56E0rSV0hClqrFTNHgEJ164SrIvrZ0sLqJJmueMrrxetDKO8HeQtnvx46JDq+89zaqo52YbpJCNo/jjWOGPYxYUOS4vli11uB79WoN0Pdkti8/F5INkBe98oldkN3FwunD3PuTBcybLK6WQjw0eHfDTu745bu8+8EsoollaCGHVKpMZmQtpiWrVGk1KsrZCRyqMUMNShMjk60gKfssttUzqMyE5fMbGcJIpUiEQ1R5G7hs+SC3f+tQ2PwSu556gMZF8yEdxQzLXnYBU7Kf5aBmWuNZcmaKtS+/y6TdvUQcyNU3kTroCMyDjqH9tK8ywWlYreeAMRd7YoK4thUrlmU8YuALRF0qEtd9IiIZ7hjky2l8r4mw3kko1Ei2KN7kOprpEPLzRIuD6OUuXHc7tj9MCRtHDxz/ND2EqUcwzDp8swNXa6doNyuIXPKUKedYz1A2HZyQnIMoeiGk3o4kcleOu1rJrpjYBCzQQA+kmCeVspgY2kZ1tWT+UYzCh1xxksfRB6V58qnHsG1RjfwcO3RVseWKWPGket1iIq/eTELO8AReeRdHnjSXm25KMNgvXJExSvntGP4Iyw9ZSC0xqktxhdJjZUXZWjHBRWtpcChOYdygvQ4SFiQju9Q6mlteg+OuQguvJmQKqUwu6xRy+ZlooZNpm/IdQvGzKSEmIAeyeyijxBFCra3Kirp9P8iJ4VILlFwXe3QnNdEqKNUx2g1jkldlBSrXB4UhrJCLVnIw/DihUBwiJq6hYxsmXihEpDpNpjgOhZ5gfaGqmlRVUnWEfm43xy6u4etXTGXx5G1E2aHW9qARj+kU83HsbIZ0fZqe3m00t3Sw7LATWfHeh5x94Vk89Jf78d0iIbEwc+KCwOJbhlqnksanxwNRg/zjE3vp2W5DqRbKabUe58lauKhuCanGFInf4L99z0fXx9HE3s/L4eYcLC9C2EmgK4/5kSChOwl8LUzRq+xvGbFgZUV0jm1D/SxXgnaVBDfxo68QIc0SlmGrJC7B1SuLVkGgbezrOXxDiFnOZyQST603WhiufIXQHUv1AZLQXTMPcRtH4FOzjC/zJymkyrJOGCQKPZQPkr1USWo+Kz8rmM1qfjwQNtItNKmWRaFMnr90onqZsGYq16hyMUNVo8t+8zz+8Iv9iHhFqmIRPt0OZ172MmZqEjs2/pHu0Z/hDMPrr6zk6q9dgD1uQvhYSCwnHNmfkt2oCESq6QrL55xRugxKScoWN7qKCYOaocu5lG5c1N2kohcIXuB5SeayJVKRi1QjLQkA0h1WlJmUGLzM50ewnC4M18F30vhuTElNarqGrhK0SThci+MZ2L6IgZRx5DOQisNrUMiB6cjurKecbz+DC5V0s6eSUwQX05NOWYqqLLaRxTHzOFZR7dlG7SYMrwZbi1L0LFxble0BU1Lepy0sfxdhf6htmAowENgsi5Z1QXkMiByLiM94+5jBamxXxgoN4+ZKmIU6IpaJH+4lzxiuJRyOWsgksZy4aor21SNSnJTDg9iWPDsRtYoqJnowGywHVoNyXj0bMyIBWCyAx9Sf6X4ETYh54RKelsYptYOs3Yl8r/r38hkKnCr2mKUAhRAYtZxWTZlsiSj/FyOHY5Qpy88TxyNDlOS0wP2OcXQGVHHmC6tfrBaxFCpneDHKMir0IBI20IwCnhaccZHh9lwp7lN4dm1wbxTrXACyfsLpAk3GLh75yXJqh+8nu/kxSn09aoTRevjR+JNO47grXqOcOI7u8TC+ZhALZbBUR1lBAV0xWgrhKHEqeRZRtZkRdOSVXSaV1APlOHmN9ZEy3Zv/xSu/vJIjl/Sy7tHbmcjZHHrNdby9bgObhgYZzY6SCpnUOh7lXIaSIb4PFtPaalh63KHwu58zvG4tXY5Gzf7LcWcczOIr/5tRjiZafyEklyk/+SQjGIZHQYvhh2xKzhYss0TIi+N4cUryWTkRKFmYnqXY6HIPHE14JjoRiWd6jlJ0hHJoAlekbTXhvobkE8DXwziajAXTaHYaqxhTZ0vlN8OjLPdaSTnLb0QwS3FVI4vevSseBSKWpBK5bHYIEUbDjGh4RYeIzMu9DVRVdVMqryUd3sPXLj+U6e0x/vGPR8jlM59vQlevXGENcoIl3piEoxIxAJ4rAAAgAElEQVRMcuRLeyC/lSu+ehqXXgYffjhAXW1ZqaFp3gST2xup1S2mhwTq0SmURhlxCmjpNKM5k94uHc2xmD0ZEiYkQ0No/l6wd+K4q3GMtzG1PZglkTxqBL2FzNhU+oYP4ld3b+WjtWlWf1KmedpC9gwLSj1TrTYpJFIC7lyomVSivjZHfbVUmKJ7jrIEDItaVbey22bHqk8oDhSwR3WiVpJIIq6kd7NOlnHHxbWq1Jw1JmzPEORF11l2Mk2oSQzxxVOq+e5lbYQKf6J367Mk4ilsfTJ/+NseTjntapbuN0XtcQ8P2zz/8ntc/sUb0UydjZs+pK21Ss0RI6YkvQTlsrBLLdVwSLM+ArzcA/c/NsLKdwawM/Vobq2aKEiDHuyUC1JiBU2ZHEyJS450IuPBf4gAkB/DchMYomHt9eE7dpAg/JgCXNToQJfLLcX+eOBvX0wEyl9piaQCLlTmpX4gsCDBy9DCuLZ8/31bHQWVhBRJRK13SHAU+FISTLDqqFcEFjw1g5LvlQEzkPwUZileOriwajYr33gsIJ6JJ6ziJMiqyL4viUn7VkckuMvPDRKLoADybCQgFUe3UNdR4K9/OopZre9RGnmFsd4hmlvO5M7flLj33qe4/n8u4aovHIYU11df/V1efulPAUxZewl66BAMcwq2XQ1OKICipEMnpyYwItSjO8nPWO7qyogogBSA6qFKUhlTyd9wBUkJowlSofnYYiMrwVTJxUaDYkXlTDlj+QCRkPdrp9XMWoonQyZ6uocu5CVPnBSFtJPFFchcnqvA7EL2kqAo2zMYuEK4VPO/fd2XNKSaeomGFE6ajWaUcYwCjl4K5FE9naiCuSMqYJZ8UcEzAwTAFKMScItS3IkhkxhVCHnWUEiCK0lC1tTcnAzr8MUsSflF7/Nrl8+3RCiUwc7b+PlaLDOEHhmnjBQlUi3ECJWTSl9h3yRAmmXXKOGEZJ1IPmcZe0lCFSaxnFVRqJQd2qogJ1lyruTcB3N2Tdos6bCF4yDWtDJeExqrfC9lwiE/V9CmgQBRUT734khUoxK61FoKhxE0yihRluJVWdwKbF6B6FWxIq9FCgI5h5VxlCWfsSSByihC0AUlay1JJFshV8mdEWdDEdCJBsWJBK5Ilpb6LPvX9/DEDw5h9T1HUjv0DtOmzGGib5j+5klMv/h2Dr3scT7omoLrzaNq8kFkxibUOpqOgSH3R2bBnoEjXARBiCxR+FMqMpXOvHJ/FAfCIxyJUNr9HrdeOo0fXDGJl76/mHSywIG/fJrjjrmIt3uGKQoxUcHjKarEoAmNvDrEeZIM08x6Pt3xHmu+dhFeQz2LTr6Q2x98lZ8/vY4Mh5GsPxc7LfKrCXRBEOUal0X2uwyJvepzMOwaXF1kr2VGLSPVAlq5TExuhGdQ1hL4rqUKLkc+/oSoXMpnPqHir14OYXkhbE1m4YFUK7ZFwjFU6JEepij23xFpBkQpzUWX/XxbmrdArlgldLWOKmdb1tGCQB2WY5QfJWTsoqlpO7r2IfnC2yycm+SMYw4nHTV57vlnGBsb/fwTejhiURILOZlGxMO4bgZnYjdEx6hucrjl1iNZcgBs2VogFhWtd9lBz5GIRzlkRie1QvDTYDA3xmBeeF1V9A46lMs2nZOizOxU2xzKShARtGev6KNR9NfiOetxRleQSnv0j2VpbDyW7kySfGkukchhDI/V8/pbnzJeaqV/opO+fDPvbi7h1YTVKFFqidHybqrqfdLVIdIJncnNKWY2xdREyRInxRFojQRnZ8t6eOH5D1n10RYKbphE3Qx2jUYp2y5aMk9MdtpFDa9UomZSM8vmGXz/K81Exh+hwXmChtggxGXWfSDnnP8Ae7o9Vrzzd7p37qR18mHMmnsEn27s5orrvsw9v/tvpQvslUaIGCaaJpfYxJZgaJo4hi6pDNnu+OvL8Mzj2xjsSqG7waxWfklH70lFKr8hl1UCbSUuqZm33FEFcWuBr46g804/vlMEW8hgkkAqqmby7xSSMoAuaoB2Atc3lAWm6n5cqYzl+4kCYCVQSbDT/2PWqOZL8qolGUSDClYy3j4foX0+2RIqKlsf6gWrhCa/KUPooHtRgVWyjZwpdaOkIha4t9I8qCJCDk5FDKFSZASdmqWkiTWvoN5vPNbLwsUajz+0jE0fnsGs5m3E3Bjp6pP5yxP1fOv2J3n21acIWTHef3kdX//Gtyhku6FqPvG6S/C1Bfh6HSUnptxJ1XMyBHotyfBIzXV1pRolkPL/zdtcgfoURJfHIKv+npi3aMKSl1mwSvxFXKOsYNcgKFakls199osyrw481j8zZvZD6LJqJF4Lbl51yJom5Zc86xCaUcIXtydluxaslilgoCIpHUDLlcAtqI0ybdTRpEBQa0uVgsnzMGV/XM0OhRQra3n7SLE+hiTBsqhBqvStfp7rm5UvKb5cNCeniOEK7dlnbrHvjIr1K/IZyesUXoA8V6lAlNCCeh4hpcj1HzNMVSjJmZS/J5E7HgRY6aqMQgCdK50MSYiSvPfNwSWLljHEEtgTx0dhc8udET2CfR2qVMQqm6BJ56106eVZSOCWffog+Cv7eRktyCzdUjZGFblfqaorL10VT8UgwIhcthQNUjjLM1BOg4J2ShFSqbHkPHg6nhLtqqgSKUdLHTNp4BS3k4jv5J6vL2GJ/zyzuu+CiU/goxK0VLM5FKHjwq9x0+ObufvpXnAPw2g+Ec/vwJdn5MpnJJyoAC9R18zXxNOpktArYkjqXFTOhvx8K4Y1sZJHvz+V2fkHiX14G2Zco/UnbxKedDBl6aDq5kBiNvTX0V6YRWN6ATtbkgzn+mjL9DDVfofX1nyNN350KhsLXVx124+Zf/g1dI20k3fnk6g7mWLqQJyybE1IkWmgOWHCURM7PIHreRilqkBXRD5uuSKlIpFykZAQtXyToi56CAYyKZLZvQjgYYr8sMCYriINm27Qye87w1KzxGwPXYirpkZZydOqoIlhlwi58rlGgp5W7qjEI1X4yT2TWCSqpB5RI4fp7iIR2crihRmGBp5mcPAFzjrtIJbOO1AVzitWfMjIyMjnnNDVoTRRy8hhi2hYpzC0G4o9TDtgEied0snhy5VKKP2DGQrFoeCSS+MUTXDS0kaS5cBaW6wr+iY8dnbZ9A+OU18XY/G8BElZd3TLyDjMkO5CSFf0kWUnjv0JVVYPmcwKCtJFRNKEQi30DGjMajiNvWK04XbQ2HCw+v5Pve7w7Z8+xoTVhpNqU7uUtbMaqG62qG7UicQzVKVydDammVqToMmEGYKqVmhcElLlKI+Jt/E4TJTgvVWwdr3Nnl3vY9sZ0XFhdKJMXf0kFs/T+fF3O5mlvU6YBxjc+Tr1critA7nrD72cefZNNFebGLEanv/3Cs48/zp8q46Vqz+iuVmCRIaUJUQ6Wf2RTkMIP2VKwgjWYUyLKWrX8xvhofs2sGW9jpvvRCNGTLwObB9H7P2EjCIHW6A/gR/VfawwtPJyoMVVSkkzgdYdBEyZOUoy3rf6puxRhVDYFXQXAiFLl21JQpKKtipogpRiYEEpgal5aDkZREx1ViTYSicqs2ORPAz9Hxfvs31NuRQqhQRfAjcEd6iS+EuqW1Q0KsPDj0j3qSsxHN0JOkqV//cRVMKSDCsFhprVhjEkqUk76tsk0z52aRMnnlDDHd+tIbv3WKr19+moqSc3PoMtg8fQNT6VyXMPYFLrTJYfeDlrV8voxCDUcTTR+CnY3hQcsZdECF3/GfhsTOm6PQkKEvilgw0ChoJJlfOSjSYJXZtQ6IQhM3U3rgoDKWpsYclK0JHOXKsULOp5DlSKHCk9KxC+EALls5EVIzceyDJL8aVYydKVy2qNAthxjR5VWOl+vQo+ovWoMI//z8qpRHVJdPJnAmvJ51xBPCpFmOXbym/dM0xcXZKgPHx5DYEMtKkHiIHkJoUESBck4wTp0KRW84qVzl3Ju1U6dDkfktSkNZLzIFktIPB99vMVCGAEYI+8ExlkCtwpMUJ+ybqcG8GwgyQr83vPEEKTeLDLZyQISAXRUdWMrzZ2LDVeEO946dY0PJlVKVU0ec3yJqSbtwnLbByNsm4p6FodOJH8VHwxLTDmkP9fyb8BiFlhRO4rVuWwetLpCwwic0qBuSvWieJ65TrKn14QnmD9LxhcBMJE8rm4pBNJxod7wB0iVtPHw7cfzhHxN+h+8FSmFR3CtVLoptgYSzLn9l+w6PjLWLM5AcbZED9RQdnqLgqxTci8qvwIlA3l9crPVwXcvkLts4pZihtT8Yg6Wse4/SqTU9reZuSJCzGtPOGT/ocH3x/gjt/8iZI5jUjr0UytPYq2gQ66+0usieexkhpzdZ+HfnAobeZrPP3i97nkh9/gC7feyYN/XQnuPEzjMGI1y5mIzgPRclDMeoOQHSEajTPhZfFdHTMfU7bQKqGLLKudRbdtwr6Fp4cpWZLBNRLyR9JzqUdd+WwlNoq9tLDahM0vm4fSL8hn5+aU3K0jeU7On7oDPlG7qO62Y0iMlTpDdFikmK18KY6FQL19JFMZEtZ2TG8NJxydYOumR9n66cdcfcVSFu13ELlMie3btjMy8nl36GoMFuzY6CELU7MpZ3pJVnmcffYMLroEevoqecIsoxsuNbVRxoQr5EFTGua3BXG+bMFYYZy+0V41I2mvr6fRlJlSCUsY2nZYdRiiImWbJfL6CI7Xy0P3f59vXHMdg7ksI2ODTG2twcRk/fqtTG8+hLA9F02rZvfQTn7/6N/48W//APZ0mPY1sPYPSNzpGmINEWUYZkTzxGIOtYkoNTGY1moJj46OTqiR5leIu6HA5E3OzmAO0gY0iPjRMLz/1gDvvLOdotvI1BkGN16fIuT9hQb9H8ScjWrVJRZbRKZ0COHQUgb2ukyavYxZM2fTN17g2JMv4MEH/opPhrC8EyeKJm51EqfkjERcyta4InNMEGIXIdZ3+Tz6xy2sXeGRn2jHtdMkqsJMFAbwvb6gM4lE0JPVijDlyzpWPghMSo1JmNaFuoBYrskDkQSYxjRFitPDFS3Ogvw9eQ2yCqVjlZpVZ1SW+aN8Mk4yIDxKB6VIbEVcP4Tj1QdBSOVnCf4ZRYIzBfKUpKVioUhKCgta4EkpEPa5FEVw5OdWGNlyV0wri2kUMeUC6Tol2TmWXWA3gu7IGkkFHTREd9pGC/u4utCwgq7Dd/xgZK1058VKVi5oH23NPbzyzwOJ5M+hvfZtCjuGiNYehJc8iZ0jbRCdzS9++SSP/Ol1xjPVeHY1jfMvpuDMo+DUBV2YXHrVsVUgfd9V0LeCrNXOmtoLwfXDikSqXIcrMUU3RtRalyYzUrGq9I2AZCM4jJq1S/cm5M0gDhnGCL4vBDPZldaVz7uCxRWPQKoaT3mQCyQsPAWRVN1nX1rpSSt6kxUYWhe1O2Hki5xvNOgoVV0l30/ejyRT+ar8tiZzYAdDF3KWdDaiHrZPQEMSlZyvMqY8Et9XCU7geMcLq3MRjFmksPQUehDkvwoyoMYhajAZuMhJVx3uCYpCpx3NDweTgX0ggsD/sd2Kh6MStQT+kjCTrWCjqvLMpIgqmT5Fq4wvYkGS/OXnOCE0J0HYMQi5khaCs+MYLiXLx5ViSsnXBi/R8j3CSudVw9ZiAf/AyOLLPVM7x5KAk2huwLoPZvsBNC5nXLTQpfuXVTCKLrpuqCLDka6+wpv8bAvBlrQq01/JMhU+ninIjjxTl6TnkMnmiLU045R2c9SsPp64Yynv/3IRh7VkmOjKsjuvox10BO2nnE39gefjeZNI5s8nlDiNkboD1dx4X+OtuUUMzw4QFU3H9uXkSjLbRwKsQGAynvAM/LxO3BpmydwR7rllJvl3LiXf9Rq2OYUjT7sSbdoiVn24lxW7ooSsdmITLqO5QaoW13LoUfPoqIU/fvdejpyfpnNBO0uvuZqPNgv6NQ9GJpGInkw4dgDDAqnKeZZRk7jb5aIYVkwBjDLDTsokRQZ0sQDx0h0pzgzK5RC+IeZRARIYKpQJiaBYSPwExNNdzro46AmcqWHagvoEd8wJlSlEx4KRnyKRxtCLwjeS8k4+zzxlUT2Vs++nEKmwgCgp/yMjw0F0bQvTOvOE/TX07Pg3Z584g12fvsaGj/Zw7VVLWLBwP3p6e+jrHWB0dOz/p33qZ4KtlRZKVZmBN6tUacGNEdKMnOR9c0mB3oK5kwR7XY/gqUhZxnOz6EaWadOqOeOMek4+BbZuA0s0IjybTHacWKKaoaEsnZPT6tDIjHx83KfojmMzjhHJMbW2iQQmucIoDdFaIk4YUzKp3HHJK1KkVbaqBJK75bvfZuvWXVihEtOmhQnpDm0109n68RhbPvJ5d+1aSgxRkEQlEcabTXjWbZSLC0hZtYjZj0KppYgT9rvsEGtFtFAeTRsknBgnUZsjUmspmz8/ESJUY1KVDjF/UhPTa6Ps3xZnWiyo40XTRR5llYzAGaGRj8jZjxKni5Cjkx2Pk246gcGuCFdecit9Q0U27+lXmu9vvLeClrY2PLdERI+R1OuD8Z7kWKW2KsxzeVa2ePuQJUyeFM+81M+aj8qMj9aRLVoK9uod381Qfi/h6iiN7VOob61Tjd7IBIyMB9r65YKPV9BwRqE0If8tsbiALsFIg3w2H8zi87L2I13QqApEZrkmSIxhB89x8MsRFWQtq4BmCImnFJCx3Cq1uRC0zvImCujClHckoYuVgUCLcvglsQS2ukFbE+zoS9kkx01ymmryJXD6QfIRSNCTosMXAkwY0xdGfZAYZFtfyHdlz0aTYa7sIyumuARCXzX+urhmeRqlQokZHVm+dJHLNRd+yNjuewgX8piheoZoo23u/2PvPeD0Ous73+9p73l7mT6jbsmq7gW5YozBNmCbDiHZBJZcCAGyd5OwdzchuUk2u/tJ9iYkWZYPhBZTggm9d9xwwZa7Ldnq0kgjTZ+311Pu5/8854zGBsswWmIc/H4YxpLecs55n/P8269czzv+w/v5xEduxbC3EbZHKK19HUZyG769lqYn1bnAYC1CNdaQEYAWaLYM+TwJEoojpoKaXA8JwoqFKOcle4Ala002FanypSqSFrYU5gLkk4WvZXblUsmZ2LJpGQEdAf0JfUbeQ0U5kVXVrlhSbXuCoJbrqASf5DaWijf6b3Wp5AAEoCf0iFC16mXuHCp7VylMo/ZIHMzlO5eazVrAVCqRGfxQUNjxFySXWTZ9SfQ9zEC6AKGWDVUBXdS05F6W+1Aj8TQYWJXr+nWyzqRb5NsqYfBl7m3v15lEeBqmbJw9n6DdwUykCaQyTx/SmAJJfPwCdERr2SIja1JOWZoGkqoKXcrx8d2qFrxQ5b2L3cuS8BLqdC1lb9kmsH1aeKoNG0pA12JequvqCI1O7Y5J9T35dlWZbqgESAV0QdWnMT1TvUbeU2MlOorOpqpeP0GCrB45qHy5q5glpjA/1FggmpZF42thCHhybOrGiwB+tVn6BkbpuRlqhw9w2mlV/vmvz2F157vsv+tDiqq65tyzGbj0CrZe8yqONmzakytxeQ2jpV/nkCl0Q3FBlPeTay5gxx6WYahEw1MdHY2Uj9Bei+A4Scylg9isVjCtA1xxdpmvvf8ivOM/oDw+ycED42QGBzFLq2mnT6PtWWTsNqlch7p9nIXaHBmjxGUvuJI7vvFdfv/P/or7phrgDENmA7TXkU6/BNc9gwURz5JHUnrmPaWrIKh0gWHI4UniJl9IU0BrRlt/T3IfmXlVQatgIyyEdkdRh3sympF7optSlbUnWAq5k7omCSWTENC1m3SU76osHmGqpEh0UipBFJCtzMw7iRa+XBtZc8pRTe7DJpY5pdzwVoxNceaWgHZ1B3f+8EZe9/LtzB/bw6P3HeZtv30l2848nf0H9jAzMxtV6Kfih66AGRHpXbUEJQsRYflok5Eb1pgnlUzgdRN0lI5qimwxgeWWaTerGN0M7VYXN2vSqR+juC6P4Szwx396AWdsg4mjsQheZNwSSgNOr1W5DoU+6apV6fVaWJZHLm1TyiaVXGkKg4zpUEzapPTdgy97v1pbPh3PwE5JqwMOjh/gy1/9BJ/7/Ed5eMcxzfEO1wBi2FAEAa9Jy1kQEWPn4QxcRq+SJ2HKLE3HDwUkTnuYmVBZS5Ps4eRFnbKDU+xi5nx6rgBu2rgFg2LOYSSVUDXS5v4SG4t5hg1YkYYVfZptbVOn2tzDQNpSXFs/8LHMAj++8yFuuOGNLMwH6vjXbRzg//2vf8qb3vAb6to0/SaOJZCOtOYxR5WRqmbNrmqbSqSVG1bUqxxjWP1NRWKmqxnDe6sw68GxepdDsx7HyuJwmqTcMlhodGjVPdJBlp6A9MvKyhhTWpzdQEnFBq2QsC0UkwCasmtFZZF8cYJm7gaYIqqhAoO0dKPMVM3s/Wj25urfCjWpN2zlRqSkEnVVov8+/veY0hS13GOAm95x9Kao+JpRC1MF/7jdqdvzkoCq1q/8IRpbnhiWxv+lv/RQskPVLD/GxtUzvOnVLr/1xtNYNSifU+GWe27hr9/3j3z3KzvAWw/2dkhfSiJzEVZqHV1Lqu0ls1h9EaLxgEaL6z9EOIB4lKB2mHiAGymoqW8+Ou/Faxa1HBaBftG1VNCiEEtVj9H7qHOO7i6pAuVKqdtuyWdF/OF489FOcLJDRb1r1Sp8Ci1LR1x9bOq3pmbpc1IM8hPqkItoaH3O0u7XBYEqW1QSpi+JJu6avq2rd3XZQi0jrcZB0amo6lAisqxo+TtpIcvGucTwRrWsBSAo5yLHHt3MimIZzaCjoYLqrouft+IJRzdVIOtR0yc1QkFHUllD6vnSGorsL/WSkhWtsQVSvcq4Qr9fPFuOE1ItxqK/nTg6x+tBRxlVpcv5q6pdvVMUNzXvO/5jlM3o58TfodwL3hx2Kk3CHqZbbyj80rZ1bd71W6fx5l8v4aabfP7rH+VvPvIB7t9xAET9zLqEwexrsdxzmDHy+KrVH69VDV488ZDvZsn3u/gP0s0xSBgJzLBNEE5jBftZURzn/G05XnTZNs4+UyS222zc2kdGiETi5yRYkXSPeu0oO/fs4Z8++TXuvXc3ux49TKedA+GACxAxtRG7dB6mJ2590gGTjVi+93idKqCKHsfItxaDZOMW3SIgJNLXiF2+A+mliUGQ7CUaU3ICR6G/JlkzQlGTe0KYCmJHLGNFN5nD9A1aTWHKdHGyGXrSUpGZsjQmRfHQaNGaf4BccR8Xb09w7UtHuPm7H+Ghe7/HcCnJtk0bOLx/NwuzU7zx9a9k48ZV7N23i4mJo9i27KGnHNDjG1P6e1IFnAjopjKynyHwu9hGiaSTVcl3s92g5+9RCOMt6zfzoitGFZ7jlruPsPO2r8NIknf957dy+WVQntPbiQCpwkA2GZtAWkwREV/mHYFwuVUmHyjd90zCopBMkLFNhvvS5BJa+E0Vc6FPKmHhRgmszKydFEo+UsJYrT3Hrl2HueUHe7n33kkeebTBTDlN4AyTLK6ja5boCIDLGsAwcoRNQWNLK8fHTIWYaUOBTARfIe0cZTctzCd5idgDZ3tYmR7poiQeNqsKJjkfVmZg2whs7Ic+Q0tFFGjhUhMIlkIV33HH/fzJH/037rzjDnUy6XSCZqvOS695EW/7nbfywhddRq6QputJa87BtbIKTiTXTG8oupqJNwfT6OJ1Fkg4eQxRMRJOv+yFolkATAQw1ZGADofn4HgFZhsw34K5OrTr0JzysT1LjTz9lqiW9fDqHqEIz3ctjK5JKAFdfmQPEwqYbGlSgXrimid/fvqHUG2e7qECTrw5neQ9TumfTvL5ag6ekWpKyATzhOJA506RThxlfuYu/Nn7MQfFT2gWJWuV2YqRu5xMZjvJ5Ln4psuCYBAiXMhPPc6lM+mf+oQI9Leck1R7f7wmfvobCJDt2X7ExyBrYfFHOgO+ieXJJDyyYF7670v++9k+/l/azze6pEomrUoV6gkMO0NSSlPvOI6zl3TuILOVW/BqO9EZujByLiWfvgR6Z9Jo9WNki3o+vIyHdF3CTojlWCSkhR2W8XqTBP4kljlLwpmjcfxecEXgqkzYEe5yRc//5XgkEZbuQE+wIdKxG4S8YIzWYqc3UihsZH5BOlkivhSZnSxJWNUhq85BBEqIZ0qLv9UTojOLx0Hx/RYlTirQRy3fKO/Wr+ooPJCKfaIjIF01Jd1sYFjSM5OiKhoNqSTYxLB6JIJJXHM3Z52xwJWXZziw92vsfuxmpo4eI+3arBpdQ3l+gUp1nou2n8fYaIl2q4bv97As4Xts7j79jvmMX1LcVtdnIrMpoYqprFAl5D5uskWzItCrArlMXjGyur1J1mzyueDCEte9LM0ll8KRabjvYfj4P3+ZDZtP5+KLz2DDeqgtRPVBKAL20i6SbNYksKRSF3qEiSkUJzkCX/jPHRwzJOsKR9KiL+eQcSGlk3KFQE3YBq4jRAu9lwZejyCQNodPJu2SsDOIxk21Bt/81jF+dNdRfnTPccrNEnZmHZVWEr+bIJEt0K1GFZATYLoGVsrAydoKOyb4B2ntSyxT60JTM8UaSv17Nhlg1qcZzPSTMvXMfSAnyUeDzacd4erL85Sc4wwaLr16gv7sWprlkA99+B/56jdvYq48yzXXXsd1113PCy+/XJ1gy2sQhKFCVCvdZBXIn+zaE49DBIghZqidEB7fBTvuqzM9L7KjaTp2QNPwmarXKXdM5hsu1W6SlozPfZRHMp2mohjk3CSZpJ6Rt6v6XlMUPqHGTXoEbanUNZTYEO62NF39gMD3sZU96EmC9skCuiqul6hPPeN6XcYTThbQ5dBbonAn3DKTtB2QtdskzQp+d5xOe5zZ/beLIw6ZsdVYiSEarQFsZx2Os5a6dC2SkuGf5BZ8poC6WNEu59zkPv3lD+hLz0xxqdWITqszCrJYAQbjbTcK5PKcOPgv45+bVO0AACAASURBVMr8arwknkW1BICYws0myQpIvt2k3diLHxzCN0Q4a1qzTwwRPTqNZGIDCXM9GH3UPV9hUZb1UBgAjSCTMbzcCoKh8XvztJuTSlwqkejQFU0P8fNQszuBJ4tGg7Q6kvpFTppkcgg3NUoQ9tHp5vDDEqYo4flCm9NjYB0AdEdJWt7qrlMj4kVKzJK9SDYXDUPUDazoHl16vylpVqHvirqnaEhIBRcDeEX1swleg0QqhxHk6UiRQ4KUMOMEWNecIz1i0ulUcEMbJ2hA9wgj/XOcubXOaWtqfP87H6BePogl674rBWsKy7So1+sUi0ma9TaDAxnWrlvDyMgIBhtkOz+Fh9xY8exKzX6k0R09RHwj1aPTlplEHkPctGvzJPrbvPHNY7z9d2EgD5UmPLKrTqqQ5fF9VYZG8mqfVDPYiqBYhX6i+cnS7hKQktrIpTfsywwpqeZyoVJCESU0D8cK1M+KkT7SSYu0KzxJX82WfeFthiKI0qY9N8660WHWrFxPwtKbWzeS4lOjjRB+eCu87+/v4I47JyG9BSu5Cr9tgS20LHlF1HIUBQE1khRJVhHHkHafrEPZfKStJx29qD2q5r4i+TaNXRrGExCOfFhKBD8e58Ltdd715jN58docYm1i9wSZmcJK5GnX6zT9WYr9MhcSsVsTT/jiEsIlSzN0U0+1KGMt7MVcM0YD+XRMV90acyF8+fNdvvSF+5iclBltTgnCGI5DTSK3tBiECiXWhWI0rOa8slhrGjCnMiaZEYpSXhTxA7G0TeFJBiA5o/xI/1EUlaQ7p7q7MlOXA4talz9tGT5TQNP+u7+whynf4dM8pO0myZvXCwhFAEdNMUTmtYFrtUiJuEhYxk70sBIm7V5Ao+WQzozhJIYoV0SJTK7301fBJ+tQnOinLv8Wjhu6T3eOKng+iw85/6UVulo48qN4UTIqEuzFkwP60mD+bB//s3jpnvmjNXAi0mCIGndKrbNBJhvSVzRpNCcwrLZS6BNeebeboqeAYNLCTmosxzPdo097A9k4SUtrVSjdnRDDCUkmQmxTuro9HMuj3RDRno7qrIrMcFcMTQxIZVzma/O46QyWnVMA1U4voUChvuyLQeJEqaAmNhojonBdAgBVRbcUoNEesiRYL44uolFLPJVSpxLfrkYDy5rBEBfE3hpCP7M4WVKBXrj/StI6g+H1EYqjpdTqym+oSdc7DP4uBSROpUtknZCBfJft5/ezeWObduNhvvDZv6VWWaAv5+J1QjpNKTozyreg0/aQ7n2xACtXjrJmzRoMVreWvxuomZjcTBF3U8GOI+qEKtMl0IkYhYNj5xWTJOzNsXKTw1vemeeNr4bde+Cxx3YwXw8YHNtEYBVVQK2Upf6W2YaPIdQWqdAVoCNQQV2jOR1MQfTK+0rL3QiwBb0paOegTRi2GRrIk0iEuAlDxViBUSnlKccgZ7W4dHMfqcDDCvoVKlZGHzJjTwjNOZLFn5qHj31sno98fAdzc8MkC1uU6hANESaQ85W5TOSKI0FdMhFRuhI6ljKQkGthQdLUZetiUdok49ZJZJIsyPulXOg3obOf/PAcr7lyFe985Sjr5Ljnu+TwSeREtUrAXy3mKgsUCytpdX16XY9UKq04ve2WRr4mhbkmo7knLcKIB2p4VM00AhV65Ch85XNH+dEPjxB0V+LaQzSbHXxfxCEkKRA1K41aVuNANcoW8JGIVsjwRzYG4exKxSqiMSGI1rwAl1Ii5BKJB0VzUDUVVRFdgGDRbPDpbvqTbRZqjPgLDuiimfw0D6GjiC6CRm6Lwp6pQHV+RAEWdccgCGk257CcLo5rEoQmlqBmSdJodjEd2XSePqCfvOW9pMf3zNv3T32GqMKd7HHyhGKZH/pzvOypn79YdauWu/BWZAZ7Yg3E//58hf6zXGTpEDl6FKYSNw3EVFQ/ARXKDtgSUJeJ4TqYSr1PqG8R/U4Vc7IvLPcejJOJCDMi1YeiLIo6YoQnkELINLEM8cjQnuqShIpiZRj49KTVbAuo0sQXPpmdwEmJ/KrWzFHswCftf7IhCn5EgKYhloyIlQ5DjD/QvzXWQK6A/I67gDEWQOM5RN4mYcxgKoXDtSqBEICjKlJEWEgCumwIbRO6fWClMXwR3ZrGcifJ5o/huI+TTrZwwjT1+VmyiS5Xv3gr55yVpl7dxedu+gCH9leUZXbCcmg2PLJZERnq0u12SCdy+D0fyzJJpaWYHjuFgK7IurLhSRAT9TD5QqSFsYSiEP0zYmUpg9Z8l7O253j9Wyyuewnc8+M6+/c+gZMeoNI2SeZGNBVIRjkiYCRxUSVvMj8XsYVQ8b9FkEGqUOnYqsJcDsEMtXOi6RMELXy/qYQxJMA7iZBU0iKVsshmkpT68ozkYW22TNr3cI2VpETbV2KR4Lg8QYKL5L5LJp3n0V3wD//rGN/+7jSt1igkhnUAU/uhLD6tNa5QwAKBtm1M4ZiKx60ENMshmdK0bAWMjbitvY5ILiZppDL4aeGzCchgAkptrjx7iD/+rQKbCzAsY3opSlo1Or0Gqb4C3SCg1hA3ohyOJRxlrfAm96RgAgRkoYJvvKAVkEOSLC0Ws2DmECTDNx6DL37mMfbdJ3Op08mK3KcU5qIkKjeJb2hwUPSjWEGq09HEyEi2Lh8sz5O3FYqcCHnoHwXaWaTeKLjZ4k6jzCeEC36ylvPJKkQ11vkFz3hP1k6Uklx49GrniHnA0XKIHM9E/rzXEPqbpxyRWvWapvxJd0fAMPIlneQULMlCTx5yf5ad++mf8wzXTwRhfpkecctdrTkR3BFg3FMC+vPB/Gf9xiJgmKpixEPDxLYtRPA06BgqMc1ltUyIdExV4I+orwhtT+btEqwidPbP+qmLz1Pdyw6qZBW/XykMlICCUBHljyZevYmZSCrcjS/3TWiScBO68dkOVBdBgnZHGgtS2EUccNlfVdWvi+ITD6G3qo6qr9kqEehRpS8RYDAO6FqDJwL1qTdZFACI3rRDKqjogO6PaF5GhAnFibwVJCBVRf0zq3wBHKaxzAMMDh9n1eoa11+/kXZzir07j3DnrXcwOb6XbZuHueTilYwMmjz0wI94YMd+ddldJ0G7LXrwcly+inUyktYNYYk3kuqMnEJAj7mlcrmkxaAoFzHIQG8ERjJB2AlE9063OzIVVp4Vcv2vD/CKl7tM74d9T8xipXJMlaskckUSKYeuqjpbWoJSaY7KTExihq2kEAMjoYJFQr551VYW5LLMRgQFLlW4ZGFaFUrQ7xlBvxdT5HNJstkk/QNpxsR22psi4fVIhCO4oqgmn6HoVE1sSzyoBNzQr9bGV78OH/zQER68X1TS1mClXPwIPKvOTSk39VTbSDoAqv1t2vi+doKy5aKLkEDQJaSHaQe0ulXlq26U8vRkQbfEZauJO1bgwg053vt/OWwbhrR0brw6RtBQX1wmP0ij45NwldK5hmEImFI0nKOxrIArJanWFboEzkjOLULTzppF9gGfuB++fNMjzO2WG3QEcZ9Rak+NluamyZzSd3FkzqPeSuhGNTzfoy0cd/lbJbSi0eKxbZASX1GJS6wSpu8rRaOK4bcxQv1pdoNnAsU9Bcb7c+8pz/iCk87Qfey8gycLRlnoyj3vakOPuFMvQV+MlWVjkfFAXdakQybbp+iY5YokUSdpa5+k5f+Mx/4zPMGw4vXz05/8bAf0p3YonjRDVwmmhamATdKJfwpoTq37X3DC9zNc41/upwi5WipPudebygRE0QEN0Y7PazZKdIsLyUeYWmr6LHN12WAMsRF9+i7WSc9dNlup2GQ/kIpceu/R6FD7wotnuqloeIK50Qp4cgyOYj/4wiePjZ3kexaUt1A/47HMid54NAKPGBNRTaEY8qGwZjTgTZMnRA8hEm3SQLAoeC8Bz8XUF9lrPR8rtFQwV6aREWQJWzYDOTW5YFLkiJ7EFIXMbtasnuCsc8ts3BiyZfNKHn9kJ7f+YAcP3/co5dlpSnmLyy7byEuuupC77riZRx56gl7HxDRk3BEQhF16gU+xaBP2NEVRztnzJFkZPgVQnFA1fAE6SedduKjCkdTyjou8Q6VLnsHIpLVQU+0QFA5w0StdXv3K7Qy6Nrt3emoW2TW0Bbkwaaq1KsW80K1k/h4FdJEuFPUwQxsDKFyEJ7NyobeI8YBUjVJWdnDtgIQtE54uyYRBf1+W4aEC+axLwjGU2VKfJIU0qc/P0W24ZFP9FLOWCoLCXfXNuqJ3tUljk2eqAh/6IHzmMwdYON6vFn2Ml1A0BpmJWx0sx8dKCJpRLoOIj0iiIQWZIBkF29jFskPMlK1cdzrCi3RTuuUu0pB2l3yyTiYc562vOZO3v76gDC1Fwz4tABKl2GUjFseG26HdbWKGLpmkyHVGgk2+xmppOo9cVC0YouktOoDMGkW+OQcf/OIED9w+Cc0R6A5FhhHiEDqvW9pSBfUSisuvTCy8DmFQx/MDDKHzmYJhiLwy2gGe2LpJyy7SAzXkxlTySUuCeZyGqHTz6W/7k7acVUJ/ChOjn2WnfYaArvzKk9FOJxuMYjzIhRe+a0M7A3WFzxclPG0Dy8xghS7dag0jL0phS4AOP8sx/Z98zi+6w3Gqx6rmvFFQjjfqxd9yuRM/NaAvztp/yToMp3o5/s++Pmqrq46d7F0etmNimw69tlTEYm9aimRcI1yYJKgi1GNrLQclWSt83WU9hJAvHbyo1b6Y5OuOrDaPiESWxPFMdatCQqUCqGejokQnjp2yt5iOaBSEhFKEGAYJN0lXOVJFhYai+cX/LSWLBGM9go0rcaEYipujekPl+rU0qD8FvyseR/LRchmEiSubr4jIqJdF6n8iSZISBekudB5hbOhhLrukxYtfErJpU4r77n2M733nTr73zfvUKRWSSWyry1lnr+aNb7ief/nsP3Po4DyBdDuNJLbj4IjYFTWGhvt42dU3MH7oKI8//jhHjkxgGMPSK13eQ8AAi4wbEewQNyrJcNQZSTQzsFwXvy6CF1IOy6Y/DgPjXP6qFK997fnMHdIxTAK5CIpJx15Gz72eT6dVIZuU/MMn6IpqVIJEIkezHdD1LPI5BytoUq9MqRl6PpchkxJbzICBYoaRgawWAFEBPiSbcsgkNWVN9mCZcQpmq9Vq0aoLCMOhkE2TFwk3hams0fTKpOwSXbIseHDoEPzn90zx8J2SfQ2rKYMU1qp1rEwn2phOgJW0MB1TZVKe9METNm4+iWH7tMVdTarlbBpqLSiNqoAu7yXJcilTppQ/SMrZxdvfeh4vfsFKsorCJssrQa9pU0xndUXutiJcgKtZBprCfYK+LAI3QodImFQbC9oMwfNJu3kOtFLc9DB8/uYOO38sUqBjOJZFTzRCRMpRZv51YSjYOKG4qcksSGKVtDGEtxviKT1ryRItlTGrm0uCeSgL8AS6PuYJn+CM6+coi88lLdNlrcRnrQgTzq1mOShPGKk41FxiiZ+x5O4qAOn03fSSWKJKFwi/3sATwJE8f9mP5Z+8/k6e0pJc9nE8Cy9UQ87n8gk8C9ds6UfGO78Y38iNHbWj9cRYBz41MoyY83qtRMwmwfEo7rAgu59pLPQ056m+u4jnrT4zPqCYIhYDruN/W0IZ05SlRVVD/QnR8xYjWtw11LLJ+icaCSt+v7T2pZKWIkfbEum4FVfjUcu+InuhAKvQ7XPbxEybBPWAXNKkWReg9hxG3lCWrEoxU0ygEoLil62+y0B6Dsu7i197XYKLL6ySzTzI5OQTfO/7u7jzjoPURccj2gaG+1KU+mwyGYtmo0m91sUyCphGQlG+O16TTdv6ecfvvpWh/jEeeeQx7rrzbh56aBeGMXQKAT20llTomqskS0MtAJXdyPWRVqRsdLkooM/A4HFe+uo8r3ndWo7s1omYxAp5Wr0NHa9HOmVRyplU5+YZ7hPTkB71ag3LFsBDkpb49/oNzGAa1+4y0N/HqrFR+ks2KQdkHC34sUZFeOmQT+u/E2UgT+D/lqnGmDIaqnZhZrpCt90km0rRVyyQEUlTdTZt2nSpKZPGPLNV+PM/7XLLdzxak2mVYCpGnOlrwRZlmRRiJR2VUSbSDvWOULfk+nhQSODkBNncwZesbWwY5gV4kmH1oGDdutDezRWX5/m1N65h0wpZYmJQIYpfMnBIidK6an1PTVfoG5I2kmiTi3mHOG3psYEqwg0BjdSwHUk2PDq9Lim3SLUt6GuHBfK896Pz3P5wyNReIZIPYEjSk5bvAHpzCxqVLzreYVZxfpVMu3Jz0raZApCRcYLilHrihy5fpmTX0TBrcYavYO0R0jQ2TJHqXxudPBcfSphFw/UjbIf269YBXc/pNNAo2lh8kZgVbW1XWVcqLIUtNptaZOTnf5xaMHvOB/RIOOWkIISf/6L+yrxCAcwW7z0R+4kBs/I7kv+NBIZ0BRsVarF40ZJqd1kXTUkX6yo4Hhvq99HreinSfDFYL7VhVfKPkcCPos4sFWGKoroK3ELfjYL6ouiRfG7cuZTnLg6/fzLDlWpTAK+imyZVlN/GFLk/oTtXKjh5CztXp+U3tAypGMr4q9SYWXIDu3ecwdx+zjh9kuuvDdi2cQ7T38nOnQ/y4RvvYv+hE30AOZKBQpJkysOyRacjQa3SIeUO0m6Jv0WHdRuGOffCtVx2+QX0ugFTk9McPTLBt751iwT05bfcZYYt6khy+cW/Vy6uZDnKUUm1yuQCywxWZoqSsQhQoQZ9M1x+bYZrrx+mUQuoViu0fQs3nccW9z+pAj1dIHqNNn1Ci+o2aNYrSg0nlUqRLeTp74dG9QilgsXo8DCjwxZFUQmNvh5ZJa4SyNddADMICTyt3CP5mO/kKJumUkfrdmRe75FJCQ/dViI2Pb+FnfJoBW0143eNLDv3w9/89Tz3352hMSEysTJBFqlHcVgSz2jRSTY1kEN040UdryTKNtGSF66leBlIIGjNwqoS2X4bpz2DUR/ngo19vOmGdbzgHN3tnpmDY8fHGRnJs2q4uGj0okayahK/oAK9BHSRghQJU619FGKYPUyrQ61dJpVMKhyAJCW1jgThJLNteMdf7OLB3TaNWhHHGVLXXrBaStWwMhPR7GRWktO62Jr1EaFQY2WriPIi4DA114rIm0vb6bFO96KqW1S1ig72czSgq+scnOCqqtCu5m9RhREXz9KtUH9lKgMV2cSUupkR4Ilm/LJb7qcW0FVNs/wCf1l7+C/mRf8mTuIXc2lO8q5y32mUd/SkpZdROc5Jx7WjigH9FNkHxHdeRn7C7pHYt0Qx7+c8A2l1i/iKTnojxTb1W2JIJBW+pIW0tJW8uG4XKeTyr3ECrX9rkxj9Kn2XxklJdN+omzIy45ESSdkxP6W4kKeqTbFFIiV0ugbd1jxet6KsmUdGk/SCedrBPJ6SZR7C8NfgN9dBJ61wT1awm/78/bzl11dx0TlNBnLT1KYP8P0f3sI//csDNERZTqUdgg0I6B8QFHsNwxTbYVsMB8kkh5ibKzM61sfLrruMcy5YSSarlRc77a7Cad14443Scl8+D11vUHIoIvbS1LNZJckpFbquCrW9nFyVSO9XgBSpKdadF3D29jxnnd9Ho1tTwF+ZjduOzMS0jgHtFoWE2NI1ydoBfQXhknmUy/MMjQyzfXuaVh0yMqMQDwbBUMSyu0J/bgVkpCVSbdJtCy84QS6TVgI0rWaDcttk7zx0zARJ16OQS5BJCgWhR6vZpNURp5wOo6tXknNdpZj26U+X+eQ/PUFtejO0ijhBT6wl1CbuhVKxakS74SRO2GtLCa/KMW2OQp8ojAleogkpwR4c57Qxj2uv2Mz1L86yKgPTU7D/Cbjt1h08/vgD3PDKS3jta86kJPbJQYew1aQvI3zLZoQcF4MIB1PsICXzNT1Ms6sc5qYrk5QKYnLiMlnu0FcUsVkt0fC+Gzt8+dtPcPSISam4iUYrQaMp7ney0GMrU+FfZaOAbkUVuCrTdWtO0dgi1SOloS3nG7sG6dvpRLsuntvFAT0ymfg5N4Nfhqer6yzB+kkbhlID+AkqmjbYiOsP2V50Na9kRE8GInjGEz21oL7sedszHte/4hOej+fLuth6ZCo2wE95ebykTHE9lNGaGJFomV5tWyzKbBJ05TaPulHLOAJp85tCa1a+yzEFOla1FKBXLCG8VPjlSY35p23OKP1/JSGt6XgnKGjRio9HZKo7JlWftG/l5ymsDltSixpGOEvQmwR/WtHMVq0ssGZtnkyuzV33fp/jh/eQGlpLX/FMGuVBurU15N1hDG8em8fJpn/Mf/nDFzJamqJdPsixfeN84YvfYOf4gu7iq7LQJ+04DA/nVEB3EgbVSlsprAqGa2Z6lmtf9iKuf9UVDI4atNtzihYrwTwMDL72ta8JKE5Iw8t7yFYmFbpGp8kGL/xAMWWQ6kPAAR2cZJeetGH9YoSGlqct4IzMMLC6wrWv38TwmjSZnM3sgsf0zKyyS+zLuqraztBktOCybqzEiiGHdt1n797dWLbFGWdsIieBXJIo0TNpdvEF6Sdz/CDA63Upl8uKipHL5RjsL6mxhnyXjbZPrWuxZ7pHuenRbddwTF+pzIllo2ObuK5DcaDIUMlmogI339ri4x97gP0PSEp1AbRlcbewENS69v/V+sCiXiRBHTI5EH8S9ZCpQzYksGuEZh0nUSGXXeCaazfyshsGWD+guwuHJ+GHXy3zo+8+TqscEHTmeMfvvJDXvrpIKScdgR71epmEY5IWyod6iIONyO5q4RYFuTbbOE5ApVMh6RbxySj1dvln6aZnSjDdg3/6zDzf/+4BFuazNNsFOp4Ye/gEgnqVLElQimK6ISqAyiExMooQLmaYJFQoTmm1SxsqKlNj7e44jMVVqwru8UxM2Uz95E308yzHZa/en+dDnu656g5Y9Jc+oZ0d/10koBO9fFFRMm4VagL7KTxOfYb8XI+FJ9qyp3AZf1VfKu1oZUX7ZLDXiVGM4EEEeatFqzSgTBJwMZvRgU8VbcvtMIkJirgtKh+AmP4Wz7pjhcuYWhdV2GrBRlX3osrbk4Xc5CnKZ2jxvhOqswYDnzDxieeSUn3IZ8cBfekdIfa9VSxjBtuYwAjGySRnOGvbAJddupkNpw/ymc9+lDvuupXK5ASkhyn0nUGnOUDQGaOYGySXlvn3QVz3Ud71O1fhhtNMjx/k0BPH+eI3blWo+LqauOmyoJB1GRoW++MyuWySyWNNSvkC7arJ/GyZ//Sf3s32izdRax7AC2rK6c3zAnwvZGLi2CnS1rR3RXQ1pToXyoBuxWjP3SZ2soknQCmxuxR/bPUQCPZRyB5nxVkuG88eZcOmEZJZDQywzQ4Zp0naqLFuMME5p48wIiA26fYGHWoVMaWHQq5IKuFoxoPn0el0aHe6tOR3t4cnxvWJBOlsjmw+q0CL9Yb8e1uJsGQyNuOiT74A1YUGgbTilVOQkPdtCoU8K1elqDXhs/9yhG99ez+P3isWh1vAXgsLcrDSStDJjF4YQgDXAV3EDdRycSApgTjdpeVN0AtnGVuVYcuGPG/7tZUMDcHwsH6XW3cFfOqTt7H7wYCcOYZXrvLal5/H7/2Ow4ohqFerDObFClYcteT9BQUgbVwBxZn63lJiWl0Co0VgtnBsl9mWBOc+XCfFEwdEKOdmrrnhxZy3Pfrcu+GLX5hhx45Z6s2YFyoZeSQeIW5dwsuQwC2zf0PAeCK5m8MXvfYY2a66MdoFS/HPFcpYL9ZFw5PFgB6VAs/Zvm+sIiFrWn8bQoHR1bjgCuR+iCqZOPaqnUaSXZX5aIrQspOSaDZ/MiL7MwSrJfvjcy+sLTUjee4d/S/BEceJtayCJYY6S48sqnD1+o4NgrQDgF62kRnScs5GWYRKtaNMHiKRsrjVHqPRl3agYhxOfCyKna1fp8Zasg9GO3F8atFYSRvzxRiXpcFc5rFxhX5CNU45Aho1UokytfIjDJTm2brJ4vyzM1xykYCHZ9mx43Y+8IGP0mp3aQubS+l6i4f2CI49gmU6mGYd110gl5/h5Vefy0DBoblQY+LQAj/84b3Uo4am6IgkXZuhkSzpTECrNc/wUI7Z6ZqiDDcWTMrlFn/xJ7/Pps0jLFR30+mVSSTSKrkSALJi3zHSXPZ2oicT+kf/T/sU6wxPPP/qGE41MuLoE9uxJX3HBZDsLCEtaJfRDcNsOctmdCWk09CXazFSaHLhln7W5/UI2uvVlMVl0k6ptryiy0kw7/XUzN6wbVrdLrMLZaqttnKxWn3aCrUUJVguNHymZueoNRok02kKfUM0OwbVcpdeUyYYYp8pTfM22VxAsZhTc/rjx+Hv/34Pd96xwMxh0TNeDx3pfct5SoCXABe1ngUFYTmIIIiwLPJF2eYDOv4kzd44bmaeM84Z5trrzufqS2CrfP8h3L0XbvzaOHfubOCZo/Q6CRYm9nH9FSt512/2cf56EXntUaseJZ8pYVtFKtUQ0xWAhojqJlUxHbMOxHVK2vFi0SeOWhXPp+MXSLoW9z4Ef/zef2J0XT9v+Q8Xc/ZG7Tn+1W/Dt78V8thj81TKHdz8AB1xbAkTGKKip8iWQkdrYph1ZZFoGTm8jokvVkgqkdcZdcxBF93h+BGvi0UlJtXZeUp58PNuDKewen/ej/qJ5yteYtwhkTWgBO7VWEilMVHVoQyFlOuXfEFL0PBq7BclP8s6mDiJXH6d/Yv2tlnWaf2sL1IB/RQCys/6Of9Wn6fshoVSGSnGqBa3VKoS2OTnyR4QulqQdS43eqSqpShryzNnWSyCYsfDRZBjdMEXs82IuhNLbMfgvRjprpp+gucSPICMEeR3dPzR+EtJYqj8NwrmauHr85G/CmWPi2RgpV1vGi1so0wmOUvo7eGyi3Jc+cJ+tmz02LgeHrj/q/z5n/4VB/brKKix30oqS7G8bCejJvieMraQuTisXFHkzK2bSCVcjh+d3qmYhwAAIABJREFUUi5xYkMtp93flyNfSFMqObQ7M9QbHbZsKhJ6DvufmCFouczNdvidf/86zj9/PdlCk/EjezDNBIFoMZg2u5/Yc2oBXeaAtpJllYsjQDIBS8QBXS5eh9Cu6BmhgKqkepdNTq6gKSriAbgFqNVVO7q4IUVhYJZCaYorLuvj+qtXKgN7YZHZXW2wIqwAUQWSNnZKzOmFJSDqo1IFRypsM7UWjXYTy02SzmeUi5hS8TH066bnW8wtLCh502K+j5oE9HaChJUimXRwkwFDwxZjozqREF2cj3844P57mzz8kMfChCXOmDCW04AJGTcsesYKrNHBsB2STohjNQiC45jWBGvWGrz0mi287Loh1q3QHQfxW/7iF+t85luPsX8+TdlYRU34e2abwb4GH3//ek4vaDhHihpZ8ggLcPI43H33YV7+8jWKfpcUKp4Ij0VSCEoZUwTcgJkaFIo6qdl1DNwMvP/9j/Hd732DK69awxve9AZGV1kcmoB9h+E7P4BH79itZwTy46UVelPyFgEXGr5Iyza0wq14grcDesKlF0CcBHP5iTjoIkG7WIHGrqCqWtddHN0CO4WofAovPeV9WoQVYp9w6ZTIPFCNYAKMyFJTB3NLW2gqLn4UhBWlL1bGOjFdX9IojLAHS0oNdcBPabOrWaGuTpRjk6IaxR0RYV7EoKXodUqqWV6xRELwudohUevp+YC+7HUsN7R4wKsAHXWbFoO6FGcSFJcmi5EPhSSuajOQZFSq0uXS1mJk+UnOQH28Er+IkPdxiz8O8pGHRSh7jowbhTUjYwHdutcgbRkBa8EY1SWM5+cqQZAEPMSS10Q/ai+3asrxzQ7HOXuLz7t+ewtnbu4yOX4L2WyFQ0ce4m//5pOM74G21DyxaKUw1SIvEAUulnBnQbEEzQZcdvEW8rksB/cf5P4HZtWxSOE3OFAil8soNdHZuaO02rB9+xBDfaP88LsPk7LSHD/a5NqrL+Dqay7ijLOGuefe28mkS8re3euFfOITnz+1lrsE85TfxBZd3TBJEKYIQlcb1CnfYEnypHoWQRPZxGOAgvaKlYtvB0V6zQAjYxFas5B4mHf8wQv5w3c7zM5Bb6FNxkoqGmBRnPJsuH9XyBOHD5HODVKe88hmUoyNuaxdB6P9enm16NKo1en1TLpdmyDMqCq+3oKpmQYL1Spe12e4NECvE9L1HQLpkUcI74TbwXF8xoa0/ercMdj7GNx0Y4X7bp+m0H86IvKF0YCC2PhFIt4iAi/8OCnWyoISn2Xdii7bz3X4vXduZfMGLb4m4jXinPnf/6HKg094PPj4EXw7g5nN4c0eorgpz9vfvoXzz9G3WrfdIJ/JKH32H/8Y/uVz+9mzc5KxXIHzt63jupdlKObhvG36/CeOw113wcc/dTMjG1bxa+8+HXcQJmtQacHkTMhH/+5TONM2l25/EVe9cYxwAO49CDNNODoRMv6DB6CchUYJ6gVouYqRJTKwsoCNIMRUmYNQCGWOo9X8ZJWK9rLQ2ZQM51LFpujeXXQwimcEy96Vns0XimhCLN1aVTBDJ+hiSzD3s+qeMKwknhHQM8RbQG8+2m9b0lTJiKKAG3U2dIcjriIiesaimp5ScIpak7JhScu+jW0YOGFCzFzV3ifCdVIp9KR7lGwSSjasxiCCsUhhqYSrTc/rYSakkngKEOjZvKTL+ezlNyiW82n/hl4T87jjrDjGfixFnC+9uJHe+5LK+EQJsYzL8lSczZPeIgavxQlt1G5/EgYn/ju955xIapd2rqLRwKIe+5LhutrMtFa25RnYnksYpFXTzHfnwJ6Cxh5edU2Rd/5GkqzxCK5RI5NPctM3vskXv/x9KpNimAKtjq+KxsX6Qpu1qcfKsQylYo5GvaZUNjvNNpUyFAowW4FtZwxTq0g975DJpen2quzdP821L1vPpZdcwidu/AytmsHEMY81qxP82V+8h/nyPgaHi8zO1CmVhrn3ngf40Advk4C+fFCcHXi4QulSLQtNZQgEuq8VP1VAV0FdArqqYiNaQTRDlYwqrPYw3QKmI65VZez+Q/zBfzmHt/02HD0OO+87iB2myaSGFX5qptmi4rXo2RZ+4NJrJBUXOJ2qMzZqsv60FKND0gJuUC0vYBtpum2Ldtuh2TJYqLapNduqPZ9JpcjYFjPTCyrIWakCoZtSaEM3DaWCw8LsJN26x1WXrWRqHH7/3Y9xeEed1MhFCmFfGIKmcNvdHkY6JOhUoDKlAnxh0OGCLXne/dYxLjwL0qJMF+2dDz8a8L5//CE3P1KkWilh9A9iJA2CqX1wWprXvWkzF18GCwsi6TeH7/skrEHmZ03uvqvBQ/ctQFm8xJPYvQVGBhtk0wd597vP58rto4hl+vv+9i6mFwYJcw4vftNa1l0A1SAU7JyI5PLA94/y+JcnMNpJtly1la1XOcy5MNWEah1mD9VpPLQA0y4cF/k+CRgSEAytzKhYidJ98dXxaQ1t3YKSylzAib7SYl86B3vqTCyyn13GfvDsv0SL6ugOQw0zbOEoox/BHkhAT9H1TeUOqFpMIrNnynTdxpYWn7TpfKl25KJF/IxF56eoKlGiMzE98CnAIcPDdNpa8cpzMDxpN4rOtaHwG+Kb0bPadHzBh4hynSy+HLaVwBW6HD4dMd+JpFOf/ev5/BE8fwX+Fa+AxCNRdhN9j16IIwHdzyjVNy81rXBeg4VZXvfSJK+46BB9zh6GCyUW6l3+96e/yue/cg9518YTobOu0Jz1VheLE8pOJ5iwYtZk7WoxvbJoNepK6U6YVCIyZogToyOuoQXyuUHm5uY5NnlE6bFccskQr3ntq/jmN77D3t0THD3mqyTgL/7y3VQb40pCvK9vJZaZ5lOfvIkdO2ZOLaDrdCTK5n4af0+1NyLwj25KLKkwNIfRSotcrEVQkX55G2e0zg2vG+IVr4FaQ1rL89RrDfKFQZxkgunKcTFFwxVv9ZpP0SoqgX/Pm6KQ63HG1iHO3JhTrfJKy6dRE5lSqVnFkUfQ7TBfrVBvNQgDcSCp0+uGdMMCod2Hb+W0aqkcnpYSVme4dhXcdjN87nP7mZxMw1wGI50nWVVy8ZDtYGZrNP0DmO4xLji3yIsuXsXv/tZ6iuJLE3W1phbgRzvgGz+c5uvfeZhEfiNdQY9nxUWtDYkGK6/YwHmX6A62Y1UIuxXyiSxhK8Wu++Z5+N5pwnIBnGFcK0W3NYMZHsZvP8Af/tGV/OarNnHnPfDHf3Qz2FuoNOYYuyTBZTdspBbW8AXqL37pc/DATceYu2cPjCU5/eUXUViv6WwyEpfcZOGgT2uiR3igCbMyu0himCkcqcCVkIzu7UswVz/ylUfa7Tqgq1r+KWIN8Z+jOdaptNz/Fe//n/yoONvXohaW/EjXQrnJSWJr01PKU0tm50o5LvoREwrVQo8roiUKVaoK8jGlHaJ5gNE1PKF65YtedLqstQJEsStmIEhCITrcooTRlm9T0MrCvnCVTKok4HIYvtAfpdB/vsJ9VlfR8x/+LF0BzTtV927C85S0tbB5JL50ktMYiX2sG5vgD9++iTPHHsJq7sTsWtx82318+uu3s+9wR4mWidunsHaX+mDJGcltlk5KYZhh7aqV5DIpFmanaQuGy03gBW1F2Zb2ei5dVEwkkW/t9npKCfwFF6/nhldex8MP7eQ737qd48e7arT853/5DpKZDtPTk6xYsYUj4zP8z//5qYgdfAoVup4JRhtWvCssAhnijShGJMbBPBIYl7NVFcsxjaRu9kFBHGnmKY7WufbVqznrQqlgYN+hHrVGlf7BLDlx4/QaSpUsFRgUevK7Q6c9TegvsHZlnjO2rKWQcalXKySdFJ2Op0TtnaRLKpskkbYJLV+J3NcbFRWgJucC9hxYYK5q4mYGSKaySqu80aqTzvaxb98Mn/3cjygfl5b6NqgVIVNgUOYXVVioj4MzwYZtJi9/xTpedd0QZ6zTc3KZ8duySEK46WvwP/7hXuaPmiTWnE23WcfOunjzRyEfMvbKTZx2PpQ7kny0KGYCEn6P4WSR5vGQh287yMyBLmljJYRZJJ6K33YqOUe5fA9v/91zeM2r13D/XfDf/9sOnOSZlCszmOvLXPW6M6nRoGuF1DsG/U6Gidth/P790JyHtcMUTxujb9RWC3TmuE/etmhOQ+1IC2ZaOtp7ongmKoGmkjKXlow2zYiDjr5BVct9aQ/qSWhsPeddVI97lu7pU/tYoUh2VKtPWtkyt1OKedF4SQP+JZBGOAJ1ypLgyqymqnrjJgWl8LcY1Bfb3/G1WSLeow72BBrYV1X/PCTlPkxHl7OlZRc9oYlKiS6tJ2E1SlKR1E54Su1SOgNCgJVS/tSuwvOvfv4KPDevQOQHHwa4flftadKBlK5yz53Fch9j88Y9/Nl7zqfo34E3v5tuzeDGT36N79x9VDXnlCX4kpN/KqRnsC/FmtUrSCdspSraadaZm52mmM8xOtZPcSCJm0wzP+ux455HmZztUMpDNg+bt67mDW98A0eOTPLRD3+WSsWj2oA/fM9rOePs1czNz5FKjvDtb9/GV75yj4oxp9RyVz1XJ1Knj+chsb5yfGZLRyCLlUhUoUlFasyIUz20StgJG29hP7T2MXrVaVx81ekKGL/ncIedTzxEX5/BVZefzmi/g1ddYMDqMtCeZjgpeulV5meOYAUthvrzZFyHTrNBwnYoFHOU+gsk0iat3jzHZw4zfmwvx2dn2Xz2JQyObWRoxSYst5+ZssfR4/PMzM/TaHfYesZZStptZsHmwV01/uXLu5jaG8DgC2BBXOSa4HbJlTqctSXNy68a4uorYM2AnmVLV0DAY3uPwCc/P8kXv3uM43MlMNdojvf8NPSLb3gXNvez/kUOvbyOnTlh+rUD3I5BpmGwsKfO8QemSHZKlJw+1Y73M4ZypcOeh+BxfvOdF/CSlxT58W3wwb+5B7LnaJrZ4FG2vnQjYS4gTDvM17oMpBLUHofJPW1640d1WT44xOBpA2pBNRqRLK8YMVWhPd/Em+9oPeO2geMlFMJd07MER6FnWRq4Ff93vNrjqvyp0eMUQXHP4k5i0sEyqvr8vX4FCI2dmiIXm6i6FhSwWOCJTHQD2ypjWVOqW9VtjRKK7nMkgfnk6LoUELc0WdIzQoVNkAQhonxYIiRkSufJJPT61Fdgp1v0wjKB0IMEwNQYBBGHTDewsi6iVrls+8tn8do//9HPX4FTvgLqnhMAXaBHxwr7Ijoqokhdxk7u4IZXzfKGG1I0xn9IJmgy2nc6n7npu3z2a7dTlWoqJixHM3q97engJ7dlNuNw3rlnMTs1gfjR9pfyTE8dY/WqFVx11aVs2DhGIV/ijtsf4SMfvkkZ4RSKrtIvuejS87nk0ks5NjHL/37/J6mUfWpteMXLz+KVr75SdQQmJpp85MP/zOxsE/GhObWALmAdafdJ2yLuMSwG9CV2mlqmZxGhG2/poSVRS6JGDyY72BmX0RGD3ICP0+dxrLpANcgqaTuqk2TWpLn+qrVsHLVoHt9POLOH9oG7lQ2qZQQszEzRqJRJmAaOaRD0umRSCUyrRy+s0fbmcNJt1p4+wNYz1zIiffT0INNlsTwtkCmMMF/pMT4xQyaXZ+PmM7HdHCOjZ1LzMoqdcet98N6/fJAju3uQyIPbhK3DXHHJCl50LmwdgUEX+pNQSKN05W++M+DTX9jBN7+9B/y1pNdfjoixKaR8SoLjBMb5q1l3kcGkBU1BkBZtZSeYTiQJZqG9rwGPTYHkP+mVFK0Ecws+yTGLakMsEKXq28/r//02LrnM4ZH74JM3HsVvjKJM41P7SWzJ0n/aAEbWodz0KWUs3Boc3w0tgb/PC2I/A/l+BsZMhkbgyFRkdiX0wFqHzkyLQJ5XN7C6oqoXzXX18HxJe31p4I6R2Uv/PV4wz12UskmbBGUV0H1/GD90tChirD28SGOTUYVcA02FsawZbPuYCCRj+SMRQG5p4hNrshpYMgx/0uNEpmyGFhkzg9dt0fXmCa05DHea0LDxuivo9bK6IPdlrVqY6RUEwXpdpSfK4JrQFKDLMlHKp7yjPv8Gz1+BZ/EKLAZ0sd9oRQFdND7kHm7hpO7kHb/X4KLzZzEre0kHAUljhC996VY+/cXvURV4uSKnad0JnX7r/1fNaxOGh0ps23I6ux9/BNv0WTk2RK0yx3nnns0N119NvmDiOkl+8P0dfOwjX6JYSitL7JGxHG9402tw3SSTk2U+/cmvM35kmoUaXHrJabzlra9V1OivfvVHfOFLP6KQdajUxV/jVFru0QU5Ec0j/VwlrhGraEXKZUt7EVF8l4Duc1Apx6VMkxdu38TLrulj2zlQ9uFbt83zzVsOMX2kwmlnb+FV14zQb89TPXQrzfEHqB2+nz67TCHhCYOcXruH3wlU40CAW5IRdTpVQmr4RplcCdZvSXPOhWvZsHkYW6KubVBti8BBGtPOMzffZvzIDL5vKcDBzKyI4V/GsdkcyeJ2soOb+LsP7uOj/3w3iTPOwrh2E6UtSc4chuEABtoN1qQzbBiAoQJ8+CMNbr59F1NlG9/oV5usN9uFuTZsWAt+BVJNEheO0r8ZpoSIk/FJFGy6cz0ShkP3IPDgDEyIvnIJx8hgd4SSZNFNG6pFJLlFt76Ly169kgsvynNgN3z1i5NQH9GtAucAMh8YvnAT9dCj0fXJ5l2KDlSPQvWJFhxtQ00Q+pb4+DG8CmoynpVOVNDBb3UJ5YuRn5qJ2bEJhNOnerpRAFec0hPJm14b0b89KeAvZoDP2ZavJZgPpEK36QWDyCrUPPPYRrmDaQoLpI7jN7DDMq45i+vMkXRnSFlVSnaAgEtP6G9GlXjUzbLFhHppG14h3rWkpSN2i8qUp4aRniUzPEt27ChWOk2zvo1adQvjR0Y5cjzLTD2F764jdNdRV4WFqHOJIY/YVz7fc38Ww8rzH/1sXQF1j2ldbtVtUxW6GFzpHc1N3s61r/ox2y+c4dz1Y1QnF7j3jj18+9t38cj+I1imzMFjLXgJ6Cfa0XJHCf7qjG0bsa2A/Xv2MTyYJJuRkXOP619xDeees4WE3SaZSPH4rmN8+B8/rTYPQdGfefZ6rr72KgzTZmG+zQ++t4PbbruXci3grLNW8KZ/dz3z5TKf+9z32b1vTrmKCvbrlAK60gKWWWq0Bwna1jC6WkNXNx20epyyEdGKWZoLGPEBrXlS+aOsWQlXXLCJ112XZNtmyJd0TNl3DD5+U4PPfu4WXvPK63jP78KOb+3h6x/7E5ILezCaR0mlpN3eJuga2CRxjJTSJw56Hr7fIpc1aLQWkH1REoWXvfJM1l66Xle0c4eZmD7G8NhK7MyAmgebVhbyg1qSdEG4xWkWqhaN3gD7JsQ9fT1HF/LccvcRjg2v4cGNq7A2rGXIMMg3upw9OMbWATj0IHz/q09wYH+TbjWBmVlBUJH2qEs2n6cu8nSC3Et2GLl2hNQoHGuCl2vjW11oCke0D6dl0tsHPDqnpGYT+TTdcgjleZL9JToJU4slyBy1/Cjnv+E0Lrosw86H4daPPQjuVh1gMseh1GHDSzZxrCLIfI9Mn41I66d9aBwEb28LBXNvyQxW3hNyaw2agnsTT1XJSJsWNGzMmgktg0Dch2KOdeywp6r1OLAvoUT9VKvLJTSSZ+vGXubnmmFPZfayznsUtHhMfLpqXt7EDWdJM0vGnKXglillqpTyLfK5NgW3Rqo3iRtKdyXWnY4DuqanGcJzj7jjGm8gNDdJAHokfJ9k0yOfbzJ8epX151usO9cmN7CKZu185hdOZ+cTNrfcOc/375rh4OQozfByOtYYJGV9CcBDEKDPcdraMr+/51/2q34Fosw7NhFT7qFJBXx3xWAteQfDa9/PeefNcMNVL+bI3gk+95nv8OCjh1SEGxjoozJXVQYqsskGYYAnSmcS8UwTxzHYtm0j44f3Mj/XYfPpWfxenVIhzVve/BsUCwlqC0cZG1mB18vygQ98nPm5MlvP3MRVV1/K6rUrlFZKrepz911PcOONX1U244Mli2tecRmP7dzJrsdnFQ1apM9Taqp3ChW6KPI4iwFd3L1aWspPCQ+Isaag/yx6vZBs3xD12TkSg/3k+xPMPnEAeyWMDk/wv/7mcjaugOECZEWoiDI+DnO9NI89YXDb7ft4xUs24M21+av/+DL6O4dwZw6p8WE7a9AxXQwvgRlItZLCUnrDITJTxKjSaFUYWgHv/L+v4JyLV0CxxfiuH1GrzrFnZ6joZLmcRbE4TKkwRCFb0BrpkmKJIUyjrlEKhQEC32W2bfLQ3mN88oE5bkm/iIXCdlYUNrOysBrxWzn2BOy+by/e3llIrYJWBuop3d6U+JUwSDhdOskWpcsHMEfByIqNa4duWMZ2LVwjjdlMUzvYg+PApBjGi4KMqdr4wvvudhoYcpziDtdqQLbKlisLnHNhjoN74Mdf2QPBGsUTxzkGBQ9W9JEeHSBIGrTV/LVOJlkguWBQ3g3+vg7URLNWjrUL/eJFG2qshEj4ijdw3cLopUkaBl1FV/MIhZ8hBGjl1yIALFMhqgUop7s1uo2s4lw0b5ffPwGAfw7tMcoAwlMGsgQiLCD0Lzl3OckgxA0qpLwj9DnHGEiN05eaIu/O4poVLEMobjVS/gIOsbhHHNSjubaA7ETi1zepVKoMDvXR8+qUK1MMDOVol2cxy1Ve9ooNXPE6m8Q5aaVSMbenRWVuK6vWn0eQmSNI9/G170/zP/6/w4wfeTOJ4tVM149AJgMdMdqQLsDzj+evwK/aFYiAp1KOO7JxOdDSGiLZEPKZH7PQ+o+Y1r0K3CwM00ZNNyDFFbTXle1Yxm06CXcsoW6H9IKeUoMrlrIUC2nGxw8quFTChg3ri6xft4Jrr3kxCatHMWvQbXXJZlbQbpscn5xWeK9iv8vRY+MUCn2YZo5vf+sePvWpby1ur+s2SAHh0+vZVKotKpUOPcnzTyWgixqWHTrIxqYoV4L4Fcs9pcCjpwuG7dLteVjZNH55kszpY6xYl2XPIw8BR/h3bzmPv/iDFapYnTlepZg9RjrdIm0VaVPCp0irAxkLPv6+D/HZv/sDsuUWq03IZmHCgKZcLU8q8xSGr9HGliFzjCbd3jTZAlx0eYm3vO1qhk5P0io/wdHjO5UM6nBpJeW5FhMTs0xNVmlU9cg5l9SUAyl++4cM+sf6VQrUdR1yI2PYhRIHvHW890sN9jcvwLS2Y9vnsn+/xex9h6HewRhYSSjothlxjingWq7iJfpBE2cwIHd6ls5a8Pp056fnixFAm5S4tTVMOrMG7aMG1FI6yMplFVCy0JxFmcxvYZgWpu3ii5Z6ps6GF+Y587w0B/fBQ998AsI1utoWEFbWwxjpJzvaR5CGhmAXEpJhOuSaecLjUN3nw7G29vUV6T0RzElIQhC5qUn13rIwPYuETDVU7PKUKY46OYG1LzIeIkGCyC9dJTMqoOs2/HM9oMv6V4hy0yCUtF4pIGphGNP3yPrzZDp76bP20p/YSd4+QMqawjFqSg7ZCIXU1sFQRjqRL21sdKH4ZOJT4ODYSVqttpqtWZIIdiuKviL51gUbbX79N1/A4PY6jeqjzNVDGs0cx45kmJqbo7SyxyVXXYKRPJ87713DH783ZN/EOdQ7OfKrz6JaFtR9LF/7q7ahP3++v9pXQPYqGbf6ep+zE9AWqbce+aBHf/4hjs28Bz98MMK5GfSkdSxVuBJfQY29tK69iYmlZL7lkUok6R8o4tghxyYmlAaUYOXO2JrkwgvO4rpXvJS0G9KuT5MwHYqFtXS7FjMzc5iOgZPymFuYYcPpm3HsEjd95nt84MNfiMnfnLa+SCYnDK6QXi/A87xYy335wjJqO1dVcMQ1X0S6y24jWb/81nxz8nKak2y+cg0XvBAe2HWYw/vv4E/e9RpuuEyMP6Ag7mQ0aTOl2pgBaVqtIv0ph3vv/jH/z9veRHD8EH0dWGUWlWf5rFOlIx0PUcHy06pCF79peUMRxm9322w9E970W5fwwmu2QHqBA7tuxXKarD5tJUamqNMtS1sCim5ft1qjWa7QbdaYnjimCvTZeQ0Ozg9BYThP34o19K08n6MLo3z5Bz2+cms/BysXUrUvxW8lFTdeocsXFrBrJslmP2aYoiEqRIWQ7OkGuc0wK5mezLhDAQe2ySUskr5F63ib+uEGVNO4fgkncknrGoJp8sCRBEqq5i5uIkNHBeAGK7Yn2XJWhqOH4IkfPB4FdPkOBE3n4wyWSA+VdEA32gRuXVXwWb+PVMumMQ7N/WVNT8sIR1BavJHmupJ6lPaAZhyqv1bJRaACVOD7hMJ3k46AZK2qAl90JYnUnJbM1GNlpefoCFdGTjKDVsveEQpZtDkEPUWDyfvTlHp7KPEoJft+MsYeHCYxghZhkECMd9uOgydDO0O+z0hCOMYdBAm8nk1KnH1Eh65ZJi2lg9lR9JWhQXj9K4d55asuJrkyzfjh+wkTNVavG6Vd73Jwzzg7H6pgWXDNDW+mZ76Az33N4k/+6x6wfptWsJWW0cWPQa2/2rv782f/K3cFZNwkiXhP21rHtp3tGiNumxV9+3js/2fvTaAtu6vzzt8Z7/zmuea5JJVUKqk0gIRGAwIBZjLYAQI2thlMHDe2051O2llJVqfjZHW6kzh2O3Y84WCDjZHFIIEACyQ0D1WSap5e1auqN493PmOvvf/nvnqSsVerpNVZXtZlXarq6d17zz3nf/57729/+/uO/FOC8GhWo4iyY1nVGY1DnAEuzeOS17qEvEIuz0B/L/XaIssrtVW1lquvKvKOe+7gjtvfjGcHTE0co6+rb7VCX1xaIYgaur8nRHh+kZHRHXzlzx7mt//bV8m5LkEUMTSco2+gW+Ok6Lir66MexWuA3DWgOPLlOo41srvLpL0oqWSmHB3Gb1F+d4L9927ing/YnJ4G3NIeAAAgAElEQVRc5IVnv8F/+t8+ykgBJs82jaJOf45qOE272SaNfRorDuuHB/md3/jX/O5/+FdsKnuUGh6FlUHmqzMUehpEwrSXz5NgrjO9Qk9oYalHO7z1ngqf/PQ99IyKJegEx44/zeat/RS2b6G9UCV2ctjCJs6qK4GOrTjEjiK8nm7T+K+2aK20OH1uhgOHFyn1urz97veQL69n6kQPf/hgP3/wYI6ji9fjDu5XB9VgtgZTU/QW+3EbZeYWG6Q9eQb25vC2waIkhCKFLBt53NLxiYrj4zahdm6F4MwyTjpA0e7Bdx1tdUqB3JKM0pfh9hi7XqeQ66IeFSDXZPBam21X5pk+D2ceOQbJRsNqZlFlRv3eLvID3SQli6bTJpYeQSqpU4WiBJAFWBLy3Xxg7FJ1pjmbvlLjGdfIkYuQgpBHtLhTF3hd4EkUk7wyqCtXpDPOZqmCnP6+6Ct3gv7fxc1Ek8gsoPuyvoVzIVKSDYrxCj3RRQbiI/QmL9BlPUfRPqXeynL+BMiI7DI1q0iosnvyWiFxSKXegdx9UiHp2DlyuRxLKzOUKqrvpp4Eb7kLPvtLb6HSZxFbXdSDOvmuFv0DCa6/otDh3KEWf/HlM9py2n/bT+D138EnP/UUR174DFML1xOWUkL3tdq4/l28eG8c89/7M5Ah7qZpLq5vVZ3P9fwa14yEXLFhkccf/dfMLR5gWaaShCPk9kAivJmmQugqKtZxV7RsIoUfLQq5gpp7zU5f1NOc0zYp3LR/kPe//162b11P1F6hOn+Bof4hbKuXajWi2Q6I0jZuLqDUXaTeCNi8+Rr+4s9/wO/+ty/R1T3A3MIc+aI4dHZTKpaIQoHeI4JA+GuvKaBnSjuqTy27lGxwnrLM1fJZ9n35U+K81yDJX+Sud6/nY5/OUx6CidNT3LB5hF1DsFSFs+OT9Pa4DA/20aoHjJ84T3dugKC2wG/95/+Vky8+QrA0idvwKcc78JIYyztu1LQU0hCtak81sxX2t6FYgY98fJT3fvxO0sZJGo0Jmq1pBnZuAKnOvWGtstpBjVZUJxYPcT+l6It8pkNtepZyzyDYkpkVCOZaPPH0EU6eWWSo7PGuO26C3v0snN/Hb32lzZceLnGxvptGNEZz0dLzUfbL6lnbjOo4G8oM783R6oOF6jwUxYFOzTa16vVCW8lzrUmRyWuQ8/vxNElxdFw48iH0YxJJDa0At90kn+uiJkphfkrXVQmbdznMT8GFJ05DOIYTynlZJrUC7EoJv69LlEkJnYRYPOs9AxcJSuLGrqxV6tMt0otVFFppZWIklovr29oqFn3yVBiergRoyYU6FoapVuui667ojNqtSqTvkL1ENjYL6pat0rBinPB38SHSxcIjUaKnJJWS3Krp0CKVeJLe+AzdzYP0JEeocIQcF7AFqsuQ+pQ8cdBl5sCFe6JBXXYIeQgaIsG8TNBOKBTyNFuLePmGIIKqUfCxz27lvZ/ZyOmpA9SavfT0bcZ1XcJgikruAn2lHNgbOf/Ei9z/QIP3/NQmrP6r+Oa3t/Frv3I1ifMxlpyUQFpWbzzeOAN/z86A3L8EDnY+Ndrt8QXwF9ixKeTOPTH7tgY899ifcP7CYZ46cpR5ITU7/RC2sKy6cpmkj76qECGz6GJlikM+n6dYzDO/MCMTowjVKY7glps38JGPfIBSwSVoLmPHDYb6h0njCtWaoKE2tp+SOnWNm45XoK9vE3/yxYf4wh/dR0/fMBNTF1VEZt36CgO9A9RWaiwtLVGvv9axtdUFIJ3UNk4aqPuam0b6FClM+XpJKlamVcjNsfemLj78iTez92afsL5M7ewprt29k2JFKth5UqtFV6Vbg6AgmIsX4HsPfI3//H99HpJJFufqatTSnd9K2S/Qqh3BtToSmkKGc0jStjIOZU8cHIPPfm43t79vP8HcIaq18/T157EGe2C5Tqudwy6U8Mo+VsHWpkiYNJVwJv7oBSeHi097RaroHLn1O8Epc+rJAzzx8Atcux62b7mW3MZ3c35qO3/0lwF/+rUGx89txc7vwyusY6Um1XQDNpSobPSJKwkNqeYkgjourvjmph5paBPVEtLFICOfJfgyFx4mxMJ4EEgobxNrv0cCZhvXCnG9Ci0J6C74V8HG7bA4A/NPj0N7BDvyceOqZn5pvoDXV8bqEiKXIddJbzYUBfuopbONRSdHazYgHF+CVgm74WG3ZfzQEpI+qZ8QiOyokOqU4WnU0BxbRGYya/DsTz3uONX2iELx8h6vkIb9OxvQU0vtfGX1CYdQjR7sZSwm6UpP05ceo7v9Aj3xSUrJBG46R2LFZjZcAKzEJdfuxVWp1npGKDX8EzMB42FT0oDuOBaW0yYVjooD19+Y42d+8S6GrjrPZO0Idn6Q/sEd2GkfVlKn5J2DuAE1EWmo8Mj9T9H0YM/de5mrvpePfaiLcxffSTM3TFtU5t54vHEG/p6dASd2SRsOhQrU/VmIT1AZq/HWN+V4x/Ur7BisMn3qGBMT5/jq9x7myYPjREmfRmYZV5Wdr2PIcmkq20JGTT3Px3NtarUlvMzuIYnh9ls38KlPfZwobOjeHTWXGegZxPcGabVSLEeUSl0WVs5z8swJDh09QbE4wuM/PM6LRybZtmU7Z8ZPEaYpvT0wNjhKdVkCepXmaxWWESa5OG45Vh3HnsFzJvHti/jWHB7LuGmLcj5PFLQIwxZhvIztVdm2a4DtVwwRNqbx6ovE7Rp20SPxYgIa+LkyV227mdv338uG7l3c96d/zJe//O9otk/iFFL1A4kiRz3D3VScvcSkRCKNkZVN0iYJi1o5bdoGn/ncLdx+5w5q9XFmZk6xbdt67IJPtDiDKyx2oS+qc1WiUzzqZi2a1zjqnOWJg1pqkazUVA7W7+4ijULOTkzy3e9NMDpqc/vtt1HacjvPf6vJv/n1Ezz9ws10rf8ER5Z6iaT3PNCGLQWsnjZpS0bAcjiFMkRNDYSJwN0tG6qJOKiYHV9JV9LRkPMckkprw7NIpcpTjW9j3Wp5ZdJ2SZU+uQrGtsPyDNSfOaMBnUhc0mok8j19o3hj9TomA8w0iGPJniRICwFOWwwqD0A6EeE0C3ht1yRnfkScCwjzLTOsqQxpwd07ULr8loUtjHaF4E0gT2LTZ09j8Rq2Deyeab3/XQ3odir2wdLesQlFVlXHyRZxnHN0Wy/Qk75Ed/ACPcl5itESdtpQ/kPLDmm4kboNltvdeKJGowFdntmumo20JlEO18kThC1cPyCxUgZG4IMfvo73vPcG4ugEkXOewlALq1imudxP3i1geYskMzPY1gjQw8KZSX7vvhf4uX95Dw3/rXz6MzHf+f4WIu9GgnT479lW/sbXfeMMiC+Li1NzKHbBojsl5tJsvTriQ/cWecvuY5Tax/HqeSanVvjjrz/AN757jDCtqKuhzwIFJ6U80KUS3VJdC6Qut62QWGXCJ02F+CrasKEi1XJr33nbZj73Cz/L0tIMlZJHUFukmCtTKozQbApDPqbSk+fUuZf42gP389B3lzS/F76xPG644WaOHj/C4sqyflhvWUa0E50kk63WYqSeioeyBENjFNFR7hQodM2McMcFyti2q4a1T5V8MotvzeI4U7jORTznPJ4tTN4lXJoqvyos+FKhSCHvMzc/RWK16esv0VicpiK96riFU7apR22kVSEodHdhhPV9u9k2dDUTJ08wP/8SMwvnGdsiUHXm8SKVTmcMGhdLT6JoigeGk2XB9l3w0z97E9ddt5EoXuDcuWNceeV2HGlqBOKsspQ1QoStnHmnqpiHMNWk5M1Tn5yiJIzvgT7UYk30scWcPXZ4/sgkzz5/jt4ivPedb8cp7+WrX1jmv/x2N08e30MtfyOM7YINmb24I9COiIIMIL5YgiSIqUkUuZpXSCDVwW8J5hIwBYVR33FT8sbKo8zIZgKhp4skEkzagyag74HBbbA0A+HzArn3GuOOqG3cXtyCGcXrlfE5Q+5syUkXUldJAksbGg0IXLqcPlZenIKgiBv6xsfAiUjzMUneqI8lqjKWqZll7HY1Z5FK3KwoY94SRhrcNaAL6pwF9CQxY19GytQ8X6Y0kznzCS8i68JfGn9TRz/j5ibIjI7HaU/eeCVLqBXLXKOHYHTWhWppp5KytbGtJo7VUO2EV3ouW0r07JiiGM/xSyYq5puJ3oKrELncEQW9Mpa1gm9PUrSOUeEUTvUw5WSefBqomqFQEtp2TMuRfpdFKcibiRlLEjap8LNeVZbyt5vQ0yX9tSqeL66FsHsPfPpzb2XPteuIFy+QWJN462qQcwgWuvHzvcbKfklGNgahnmPl1BJ//uBfcdtP7mNo90f5yM9NcvDYm5heuIYgkcX5xuP/9zOg11jWkjwya9LOetefGQj3klKR4Z2Yx1qlrrV/fzXfwqxp/UhpoZm+ZQceeoXqY4cDk73/y37vlcez9hhe0U77UU5Al9txk1tdIe5M10R2xlecP3Pvd8yPLu0sKvySOAqqSYW+GM8CB9n75gYfe3+Jq4efYfnMk/S5m1lYSvmDr32dB39wkiQpUPCK5KJ5deNcv3UL88srTM/Ms1yVVq+olsqeaBOnsSqWGmcu8Gy4+87dfPazP8OFC6fp7cqRk8mw2Mb3RlheCai36/QN93D4xAF+5/e+yuwcNEW1GejrLbN//34OHX6RuYV5Qf71cslUlp8NqljW6FIqfWc7Lpq9pNMOt1MSOyYRIXLt53Xk3SIcq4rjzFGxj9PPYxTSU6RpTRXZLDGdsGpYqWyUIbbC4WKrKc9ssehIWUouTsgtNRkoF+gdKlHp9cmJP4swvb0yOadM1LAp50s0G/Mk8TK9A7b6xS4tz6nXRH4Ahtf3MzIyRqFQ0F5jvuBTqy0yO3+BNG2wcdMQGzcPUSjY1OtLxElIb08X1kAXtKUMDS71eIW2rXaSZmbc+IF2FnlnwZs/RWIzdEscOjTBQ/ef48MfvEuPJUyv59OfOc4Pn9/Gov0W2sU9tPM9ULDIlZsEzTpOq0x3Jc9Cw4i9C0AgwVv614rjyEMOQz9bGJWxwjG2K65xGVEtWibPRVwvTy3aIKkhbIPuTWZ0PjoxBaLkJgx4odLH4uhWUMEYxLujYMiaEkYFCla/erleCgDYeLFLe6FNstQySYYtMJKvVqmpjG54Fk7ZJ7EldJq7UrcWOeasZy7BXat1gdsloK8+ZX4vwnNkLdikVk6fIs6S2fms2RUEqo81MXQkKCeCANharba9rO+kbQVws6mKxGkQ2xGhit0ISVP0CQwA4SdV/HQWz7pAwTuPbc1iiXe4VMjWiumDyxoWkhoSeGWWXhATSQpySvxUvoYVEadLWLYkuJIQy7IIsZMGTiIIVRU3EYW4QNtPOg8g97c8NRGRCj/W72OmQsTYxYjG6FOO3K+wOFelr2eAOFqg0U748Ee7+dnP3kouv8TS3Ay9gyWQ0UcZHQxkFl0ubJO0LV7oBWxviPqJJl+7/3vc9q4rKG/4IP/6v6znd79UohHdTJCsfzVR4I3ffb3OQGpja0IskSm75nrdO5bDUqCIKFcnaRYzgDUf3mGiXq5boSqjZYZjunhDEmF8a0IsN1LHrteIHOmHd3IHFWN5hQHXjzwvnQO+RIp9ufjE5Us/y9iok0ibVWJ2RKI23ZIYy3vKscpxy6SVpzed1qfZwI5JYsCXaR8pYESVJX6aq64/xIff6bA5d4Q+q0lc6+HRpw/zhw/ez4yMeKYW5XKeZKnJlnXgeiX8fDe1WpvZ+WUarUQRZDl3nu1pnAvjlpYpRQ9uv+0K3vbW2xgb7adVn6XiN6gtNcjntzA1U8Mre/SN9vG1b32NP/nSAT1ekf/Qyt+BT3zinTzx2GMcPbK0ypzfua1PY9/srNinji6m4qG8GtA1MUyJnZb6OIu8qEKq0iRU2KCBZ8/iOefosp9niG9RSk+QCKygTymZQyWmCQRpyXtk6jkdw3cDz9oUYpuNfi+9uRyVbpdcMcVyZZY9Vg1r6S1HgXwRYfsGJJGMdq1oRTU4aLFpVy/r9/QwvKmXnpERk6bIZ3WGnaOARBCCvKfkLZGCDRs1gqCF49q4ORu3S6rybAHogs1W7Krq2drwkq2IVYk/G0pdLE02ue+Lz7F9+yb237IJv7iXf/fri3zl6x4ryZuxKvtoOhWqQZXUnsVKAqxWAdf1SQsJrTim1bAJG8J6K2I5XRQKffi5EvlCgXYU0wjatIWBocIt8n3y2HabCrPKgl6MRjQmuJugZwzm5yE9ckqrNgnoVruoxAu9ljL035vpyAcSwM1NZwJS508JnDZhMyBZEZacZBmysYiITwapC/xfTIldqUylTSEBaU0SpDdNVq1LgJfZa7FcFTGWSAKZhO9Ys+wYE9BjCehr9wA9MsGyotWA7iSWZtehELp8ud5ijyQOcKLJLJ/ZQgJ65AiekRmDJ3nsJKaQLJFPpygwTsE+Q94+roiSBECsOpYG86qSXi4FdDlHxoRGkl/ZICSgSwskRhLXBEcQB9ksREgn+66S1HT23M4JflktJfeHsuLl3irr+5rNSLIsYd0m+G6BRjUg74qb2goDw/CxT+7gXe/bSCs8S9gKqPT1QMXXc2oFYo0rPfmQKG4RuA5Fb4jlYwEP3vcD7nrnDirrf4Jf+83N/M6XyzSimwiSda9XiHrjfV7NGdD1ZNAtSRrNCLAgPpH5t6TaGtDNc7U6X61CO0HrMktcaVd2ahQ7IpV925a2TraHSkWRyp4qrUyjhnYpoGf3pSYgHWXQH4UUdHC1TkB/BQKnqMCrOWmXflf2JyeWdqskyHLskpAEpjW5GtDl+GXyykiQdwAwQQmNjISUvxGKu6cvsf+G5/jQPRYbvXGKYY2Th2f54698necuzjKwpY+F+braZ/akcPWOAvnCIEJuXV6pMz27RLUeUm+FggPi2z5B0ibvOvjifU5CbzdcccUWrtmzi41jXXTlm/R1DxAGQ0xcXKLYX2CuOs8f/sl/5/BR0/5MFHptKVP+Yx+7k2eeeIKjh5sa0LuKsHvXCMVikYWFBQnoK0Kp00xRKxGEeNMmcVrZpFHRVHbyTCKF1z1rgpx7ioothJ8fUkjPadAWO1J5aoZnmr/Z3011vhorZZPHJp/YbK0MU3ZsfMF+nYA4aRJLMiC8a0sEYnwlhBXESCKtUau1GBqCO+7cxA1v2U3pulHd6MQarLmyQqNR18/K5Xx9+gKVyyYpSEPONQ5nQZvW4gIr9UX6hrtxhYaoNpIyJC6sbMlcjNqZ/n11Fa8N6NmPRYwg188jX3iIWhXe/q4t2L37+P7Xivz+F2aoxvuIcmOsJEssNs5iu3MM9BTo8npI0yZN66IG6/pKhUZtgHZjHe32OsJojDAZoBmXsIt9OKUKaT5H2xbvdrnQhj2ulW9aIo2LppW9GfpHoCpz88fP6M98aY8HZeKoi7YsDgnofSsgsHlbFvsrzDl0eMFUwVZiEVZljk58YuWGNsmd/E/2GOmpa1nsiMCN+PcpHpMJzHSyfFMFSKCTgCeBXaB35V9oom8TJWK1KtW5JAZZu0GTg47OgQR+gcvNcckzFO6B4E1ynaQPLdcqDbRy1sCo83XZRigIh/S9OE3BOknBOkrBOk0uHscXlxyBHFPZSOU95E/5/ThDmMzNaCSNVRfO7G2pQ5T4uul2ArqgAPK9NKjL913Vtn/5fmi2JSOVrJVQXNKESWFPrZIkwZDv7CiE16w2cZ2U2+7s5hM/92a2741Ymj9EKV/E6yqBWAJHEVZbrousc5E+Dmi7tgnoRyWgP5IF9A+ZgC4VevxGQL+8cPI6vEqCZGe8dzWjFqayWcO6ztY8VCtcEz5pJ8VanbphBSnILuch90gnEEoQNIHQKHxeSiYkIHomkf1rAV0KPrnXOq2pv+koXlmdd75sB7G9nKOX4kMSEkm0U1Oh6zNDGLI2nqnSs4RE9w6jcCJ7icDzkexdipAVIXieXdce5EP3uOzsukg+nOOPfv/LPPL8OXXAvPmuGzl44DRz5+bYUIErtowxMDJCK4xYXKozPbPI3HyVakOgd1vRzCiSv5uxXgnAAgRs3OCzft0Qfd0e2zd2c+011xNFgyyuhPSO9PBXP/w+v/1731mV8rApYNHCcVI+9tE7OPDssxx5SXqzsPfKXnbu2ky5XM4C+phgvh1oVyqGpgZ0Mw8rC67LuEFFOZWozHGWnH0c332JknWYUnSYXDqj8p9SocumaAL6pWCu8PQaNy7tsVo2ucSmz8rr4driT05oTEC0XyoB3dOnaLUXBUWUQXsP3nxrgQ988HZ6rxombpxl/OJJzp07r61fHSWXT88ICr29sr85lMslBgf7GRwawC6IL3RAq1UjdcRM3sPOCalJFO4jUplDlzeSjVHeyJygS4G9A3FJiieBbt02Dn7xa9RW4Ja7RVr2Kl56KMeffOkClYE7WRTTmNI5uofqbFjvs2OL8APGsO0Qv9zSBVGvlVhcKjEzU2bigsf4eYeL8zmePzJPYA/StPpopF000wqRVcH2u3G9bgJV1RGZuayVPQqVYUjqUJ9YwA8jcoGFE/mEUY4meZJiAj1TKjRDWLkk/fmytpypwj0xh6kHpPXAwPeRuUEkoIuGfCq684pleyagi2qajm9kQT0LaNqzEmRmNdjJ3iTn2yaNLSLps3dyJ/PLOuKliM/qWjIysqZnLpC7BC5J2OSGlPkROQmdfkUHppTzIzf5Mi7jlOwDFOyDFOyXyDOOF87iiACQohOuWo8aeN10ySVQm8ArG6y8T1YodWbJE5c0zZnOv+Q12SSnfk/5t6yjVZjy5Z3PzvvqppNIliWVWAa/6ghbTBwmdFe6mJlcVuG+j//Mbj7y0zdS6D3H3OxLDAwMCS6v/AnhKdhSoct1cGVjjmha1pqA/uiagL4lC+g3vlGhX148eR1e1TEH6VS+cu2NYqBJKDMnL10/Ro/sUq9dWlCiPV7Igu2rPxwT0E0g1wRYVl+n55r5cOjeogFR7941e6EJiCJKZNbs/4c+/l/zcuigoa/+2M39alBEOS/6XeR7iEaHfpdO0pCF0sxbQs6pkFm17LBSEtnjnTypkJDDl9i+6wB331BjS3mcpHqa//s/fUX1tXbevJV123bx8F8d5OyRi2zuKbJxpI/hDf3UWg2dF5+bX2HiwqKOleZ9j2KpQj7n02zUWFqp6dkbGYANG4ZIkzYLs8ts3eSyd891dPfspNIzQqErz1e/fh/feOglGYAiCGQPLpCkDd1jPv7xuzj0wgscOTinQ0O337qR3bs30dPTQ71ex2JdW3bebCOUQJ6p4MhGJgIxsZCqBJKXTuQiRfsQeft5fPdp8tZJ/HBS3aRE/lOqdMlGLhlNXKpuTf/cQO36FEgitShGFr5kWJoZJsRSeUq4sHyVJFW0PhHXKjOfu2MXfPynb+T6t+6BZJap6WPUA+np2/T29tLd3a3BREhEUq2fPXuWMIyV+CUEOjkKQeZFxjqXt7jq6p1ZQM8Cw98Y0DtBfc3ik6xVVOHsAo999SE2ri+yft8uYB0P/NdjfPMbU4TxDhYaU2y/bp63vWsze/eM0dsn1bRkhMJ2E7UfUdWXBEKCkEMUpMzXEhaaOaaWizz+3DLffXSJk+PdhMm12M7V1GpDLK/4OCP9Mk1nvph0R/rmyHd5WNU8zcmQfKNELpJMNkL+15CstCC2tfPG0CUdgFSa6mtuSM1dsoBue8TtmKghxiwhiF2qEBB1ecmtLCN58iMX23O0z68cS3ObmUpd5uwzSLoD6ytcEzsqzCKIlyZgSuU0T1tTaan1M3b/WphxlR4nX7xsLojOf8sakQpbUIdKRoaR/xjgWpMU7Zco2Y9StJ/SoO4zL0vLoAfSh1O0QEUTMljdUbaqbqyrvW2pnkySp/mIoAo6XnYpoMsrOu/5twd0s7EYjopcAwnoUoGJhoKBXoN2yEB/henJKv198I9+6Wbe8Z6dhOlLNFrn6RkcNmwbSYjjRCV5dS2pTkEiDYEsoEc8eF8noH+YX/vNrVlAv4EgGbu8HfWNV722M6DCXMb3YlUuWe6Z7P4zyKmrI60Cza8SP7NPVY6IJ9yPVbmyV3c8kphH0oqSNfPyoqXThuu8oVmnGeE0MxKSezy2PDEB/hs+t7On/Ihg/7IE4PIwd22DacvCtPpMYpHdiKsHnhViGn9Mz7+TLElAV5JuoaxFRTk3weaxZ9g2fIye5ADLU8/x2GNn2P+mfga2ryNxSxw/PM8LTx5nx+AoWzeN0EjnqLYE4fOo1lqMj9d1BxsbG6C/f1CPoqtSptWoMjU1oYXH8HAvjp2wuDCnh1QuwejoHrZuv4qV5gp/9cjDjJ9vmq1TEDp8UgzE/ol/+FaOvPQip45O6Z519Z4+DegDAwMa9yzWKQaaVTGdHo58ednYhB1d0g/Ni/lWeo6y8ywF50l8+zE8axwrbChr2AT0TgD/62xJ/TDZaCRQ2OIiZWu/s6D7tpCskkx/JINJUx8bMyqV8xKazTm9aHe/1eVz//i99O4us3jmGS7OTdDT383Q8CBepWzKJy31MkZoUXqPKTSaag4zP79Aq9XC932KJZHPq+D5WTUur1XIXZgiayH3v8ZEMe8v7PHcGDPPHeKFA0e547Y9uOs3wtmIf/XPv80TP5RMbQArP8+7P+rwiZ+7HoTANHOBeGGRlYWQZq2bWCo8L8IrWpT6c5QGKtBbgWIvMxdaVPqvI0iu5MmnI77ylfM8+ugKteooTtc1nKkK2U7YGRWQUbL+WQolj2ipTDjp4LUq5DLpYen3tuwWkfxesQHyvT0J6JJQvCKg631h4+jTIWpFxFKlazErm4tU1hI0ZFMyXoGWKwFdIPBLT2HwyzVZVYfr3G+K2AhRzwjCyymXsTaRy5X1JH1peQqvX2sAvVEzUpBWzXIHy+sloEtLZSnrP0pwlBaRIEtmD/JoUrCPU7KfpYG86B4AACAASURBVOw8TJEnKVjHtZ8mLkVKjO8EdO0ZeqTac3OMYI7p0l1iwgsUnmX4kRD6FDHIKnKpylVawrD8/3bI3aQ9BhYU2NR4KpvxN7kXQ8IgoLvbY2UpZNcu+Nw/fhvX7u+h2jxAvtAkJ9aEkj04wl+Rvd3YQeIY3QIN6O4wy0cloP+Qu965k8q6LKB/WSD3/W8E9FcXBl+/35b+s+hT6ERFxsZeZWQLamPQMCUtZz3gDrFL/pRLHfsNkxRczkPWnVQD+jnZ5EaHT/MyE0RBqLSyWm2hGmg+476sBvQfFZg7yGYHXn9lkO/02C/jC6xKjXf68q8gDeq91ElULhULpoLPYoRIXUrcqs5R6plh/eBz9HpPM5g7TnvlMEF7keH1g1STAK/QS9Lu5plHX2Tv1qvYe80unj70sCqW+rki7XbC+HhTpZZ37t7KwMAwCwuLWmgG7SZnx0/RqFcZHOxhYEBargErK7MsLIQUiz1s3LSdU2dPc2p8QSW1heMqCLXxsBLfB/iHH3kbLx08wOT5OQZ6y2zeWGbTxkGF3GWvtRjrdLblRGcXTdOdTIc9Yw4XqFOyTlJ2HiNvPUbefhzHukAUCbwqzzUsdt175eRmULue0wwqFdZzFtCVv5mEWEk2iiVBQiEeX7WuZVN1xZa04rCyMqFf8n0f6uOnf/YuuoZaTJx9nlzRZ2h4QOzSdNyqWati2zY5CeS+z+JFMXspkiuWTQUs82yy8wmeIbRBza46JBA5zjXJgB53ZwGuIXOsyphKVTXAQ/d/k/7+AtftvwnSbn7wjUP8h18/zNyktItLbNhg8cnPd/H2D24lXJjn7MmTxK2QoCXo6DqiyKcdNmm2qwSiVienTrh6Lrz5thsJ0wJuboRiZSthNMzhwwt8+9vP8Z0nWhxdvpXZ1vW0GpvBK2MNi2RgmdZKkWhKKJK9qkBnar8asd0gEalDDeYuVrG0Rqmtcxd37E9Nle7aPmmQEEpAVwqnbDIWaRiYgYBOwJWgboshj/TTjWmJKMFpgF9zr5v2SxbQlRCWkfFkQcrsnox5SLJgsjLtq+usesemtVMOS8sjdHEky3BWlNSTCHFPCGZx16rnQk7tS5+jZD9BRSr09CD5eEaDZz31iKzi6gSGStFmaIUcp+gkm7GXzuRDNgKjxyQ9u4aiCNrpSWT1mmDuyjrvgJR/I+RuYMNLbOLMU1n7pPL9pYUlBE4R5oE77+7mU59+G0NjLRZXDtI/JB4EsgZjc00FCRGlPzVLChQpbVrSQx9m+UjMg/c9lgX0n+TXfnMbv/PlYhbQRy9jN33jJa/9DMi9IdctS+petsY6SWv2KcZzenWqTOklOnUme9dlVujy2YrICqp1CZkyCaYhs5p7QQKFgbXNw6CtlwZJ1/bIV6NoVtGvDeivLPTkd19Jkns1Z7Vzn8hHZa1HiVuvfKzeT1l8W+UmWOTyosS4TLp0gvWba2waOYwXPcb6PkGeLxC0lmlHLephTG//eoKGz8GnDvGuu9/B9h2bePzgw5y9cFrtwdtBzMmTDQ0tO3dspFzpUbMVcZxstZrUaivEUUy5nGNoaIDevm7aYYPlZUGToVju4czZcZZXYqQDLKhyFjXVfDzvwvvf92M8+/QTtOsBe67cxuYNFXp7cmrOYiD3UVXGWHOhMslO2Y5kQ0sCclaNojWj5hJl+0nyPEPeOgDpHEEiPGUz/202arNza0BfGw87wiOrAV02vkSNKiTP08VhiU64WNBJ1iijRjbtVov+vpwGdNGv/eBPDvO+n7iO7v4qyyvncFyLgYF+bAngrSZRHOFKT9GyiJpN3IIRhVl9KoW685TKLnPcEdxX1eUy+8vOwWetgkvzjGten+ZYmAv4y798kve+/zp6R7ayOJHwW//xG9z3Z236ykWa1TLX3dTNZ/7nbnbeWmHh2FmW55fYvHEMq7tfHFKM4L/0ctptmsuLLMxPs7IyR6td5cIFudAwNFxg48ZddA3vALtCc77FublBfv0PLnLs4h5OntrFQmMUt78Hv2eYaqNAOi1VXk82cmL04k2zXWRtxUnNwSo7ygZffaxW6tm1FNl4T5AaCMSjXfrokmmoOGBb5XEVXVG4S9TMpFIXVzBDkotU2tXMiphbO1ts2lrJspaM6CriORrQxRBGiXPStRNIT9KRDEpeHcs1QkBOmOCJMqBbI7Gknpf1U8SOKiqmlxetBElE3ScoW09STp+hEJ8kFxqtgqrdRWCJ/K7ZGBNJDiwheBpTGoMqye1keompVtKmp2igcZm8CFYr9LUB3dHXZhBqts+9HHyUDXrNfHtnk9RrIMcT4jhtWu1ItRk+8BNj/OzP/RhecZb5+RfoX99jtPaJiZwQW8YaFbUQhEmIraL7Lyx3qdBjHvzq42sC+nZ+50sS0K8nSN8I6K8mjLx+v9sJdrKnmHbbyx6rSXAHLpYbyKCcndso22Uv65CUK+VVjduYjnZJq6rDas8mflb5UB3IPQvCa2a7V30a9CbvHHQnGZDtZi1y26mOTVLwmgK6oFg6airHL8ctcUPacJ0kvIN2dUjaWUJiYDBzvmMbx1mmnBvnrlsLbFt/murst6nkzhK3LjB18TxRmNLVM0KlMsipY2c5cWScn/+Zj9LVU+bUxVO8cORFmo2ARjPg2FEZ34aNG7twnBzNZqAtX0dakratxLVqHUaGCuy+cjf1puhL5JidE4TRZXpmjrm5uraFZaipk/IIJ7yQs7jnbXfw+GOP4Dk2t99yA+tHS+R902IW+VeL4awE1T1XKg1j5ygENNuS+bllfHuOoj1B2TlDWTSp42M4wWmSpEpg28SdEa9OoFxDftAZYymKMxhcAr3jODqWJn0ETwQ2ZJ43EQKUzGMLxCAXJ68kJal04ljGiJZU5Oz6G+FTn72D7df1M3n6OdqtOiMjwzp7HoYBrupSq6QItjDoFLuItVeiWaeKxwicJfG7AyVlAn468pZVkxo4LBHTJWk01aI0bIV4El29PK35RfKVbr721e9z7b6tdPVVyOWGOfxig3/2vzxKbQFaNeFpOXz8597EJ36xQDN6kbCZI2jHbNkqMHlImErvV1jRAqu5+jQQmElC2guLTJw9z/iphpDzGR7sZduWq+kZ2gKVIaaXQp493MN//o2Agyc2k3RfT8PdSFwYoDG5tFpYrvaW4xJOKGQSIa3HOP0pkRdqAqYtk2zE0MDmQhSRmyADkRUet0gCmW2XNzDkwayuzFp/Il8orzX3jFeQUTQJtJ0NwSA35jwb2VjT9pLOTxtb57ilUhfmt0scuipeo2PtaxN62SSEzNZu4klgFba9J/aFvva0RV/VTpaVxFlyX6LiPkbZOkg5OU4+ruFLfhPDXJADv6LgTUKbKGkQJXIDmqWjS0XXr/lwy8pjCQwm6ICQa5LQjNNlHAEV8VvTQ//bIXdD7lu7CRrVvGxTtALStKr/uVCCz//yNdx593aWa0cZGhVWu+g9FxUBiew2biFnaAQiIqQKUk3q0tayB7Bne/jvv/sQ937gCvJDH+Q/fPF6/u1vtgjtm94I6JcVDl/7i4RpbXrTkhRLnzRj9K6tOTT2GH0IM47bgeYvFcB/Gx/t0qhwdst1SJ2SBjopqbg2inqR4Pd+2RQ0EkjkhZLoS9BPxaMga61pDiJFj+ytvjLtYxlrlZFUIYHlHc3Hw5YQY0T0oTNn30lSOwFd/uwE9I484qs8pzJyJp7PXoIlEtlJgVTMLpSRL54TEmtSoqCBJX4VEqtEH9Xxcdw8cSvS0eC4fYqtG87xi5+6ir7yQWqLjzA3/QxptMzEmYtUl0KG+raRc0s06sscO/Yin/zkT7HcqLLUCJhfqmolXq+1+O73jmj7UHipUmP29g0wv7CMnyuoAdjk5IK2+UoFKX4s9l1/rWqnzM7P6X9//rnDYqCpZ8a1xeTFpdEUX0a45U3XsrQwy5FjF7ju6lHe+fY7uDh+VHXhpYVseuiDApjLmHYd11rGZgnHEo/sBra9TLFYZ6i/zVDPMk44TmPmBdrzp/CjFXw/ZaElAh6dC5Ht4qvqRqZ3agK6qQLl33JiNajbMZ6Sd6QyEsjeItFgJnB/XgkPnuuRRDXNomS9b90OH/4H27nj7l3YzgrT02fp662Qy3s6W64wusjMhtLzKJCGZgROg7nszpmKjxlVkEWWWb92skjDwtPjlRPk+AJr+oS1pkr6KZlNEsIwZnZ6hqefOMmNN+1kcHQD84suv/kb3+Yv/jxVRFveuq+3wCc//SZ+/KMW9eAwy4sOrldgYESq8gaJvWJIGkkeJ85jxzkzhqKBPTufOVE/aDN++CQvvTgpQAQ7tm1i1xW7yW8eoTXdw4XZO/ln/+Y5njw5TCv/ZqbmemFgE8Tigyrz67HKzdKu6JizqJPFVoozkBJ7QjwzNqirAV0TWJMMaVagBBQzHpZqMDcWqTq+1qlCpcUiYV2Vc4WoIufPNWPWmp90VB0U/jDXReTq9J9tFWUxwiwiRCOwfp6wZdCA1Y1pdQ+IFJr3ZfxNjtwRFTaBASVhk/cO8K0pCu4hCvazlGwRQDpMLprRYC4qt4kcVL6PSLCiVCYs5DxIGyHJgnnKUjVW73EJ+Eaq1iKMEk0GpDAoeXK9ZCLDwKGXFdBXe/RyVjJ4XzfNAMsWDf6EvkH4/K9cw1tu28j84lGGhgVqF4SgCH19UJul0apTLAuJVbIVGUt0aQrKFnaRTJb56hd/wL0f2ANd7+Lff2Ef/+ULLo34ujcC+quMI6/Xr2vRJCNqsu+lhWzeOHv3zjpXlTEhzsku34HmBQeSyQpXLYvl5jWk4zWP1U7qmp+/0gRJZkZlXFgesudYwpeBWLVtJOkWRE/2j4x450gbTe5XCZgGUfC8nIpFScIrEqRqxiSbiZ8nl3eUiGzIdFkg7/TiV8VzOi2syzirovLoS2UrwlvCm5FjycbsJKDbKa6Xqi+HbP16b0my4uRwvKKOQ1tic1w4yz13NXj3232S5g9YnHuchcXj6m1x6thFdmzeRy4Z5MiLRynkI2y/yfs+9DZOjJ+m3srTCizarZB6vcl9X32YxSUzeLJpUy9Ly1XCKMXx8ooyij1qQ4i4WQdRas6b33yjmoNFUcyF83O0mhErS3VFm2UZSJ5+xc7N7Ny+k+NHj3PkyDg37N/IHbfeQHVhmqIvXB/buK35A2nqWE1c6wKecxHXnsC2p3DseWx7nii+SN5fpJRbJEcVT9Snak2shrQ5Qx3fEwGaVRi7A8Wsov+G7WwgeSE6SRIo2ZKMqqV4ogaiJKDO/KMsTimLjDZ7zsuTxDKD29DROKlUbnmLwI9vZvd1G5mfeAnHE+9z6OoqQzkP9RVa7Qb5Spmk1TLEJl2IElmyDLejXrJKT9ZVnQU0o2Jmooil4jGtuSXyMr8g7iTtmDSxeOpR6ckWuPKam6E4xgtPjPPLv/p9lhagUnIJ2xE7d5X4zD++lf13N2k2TzI1FTE0OoZfEWOWlo5aGbamJDAFHUMx8FFWpWeKYiqM4zgk7YCz587z0qHTXDgBd189wo4b3g4jV/P84zX+7Ls2X7gfphvvJrSvvORXL2NdoQ/tHg2QEg5kVjmtSECXeVINi6siQEaGSJQX5GbMEiLhOMgsuvxM/T8NLK+SsJk0q2rG6WaUBW8J7BqjpLWQ/V3PcwZFa4Il1YfcaWb21pwPCZQFQtFX6bS+VnvRIj7UMr3quEiSuIarpxmjfLZEbDFFOE05d4C89RQ5nsJLTuOFTWNbHno4ia+BWKV3NUKbwSCTIqQq3Zgvibqe4D0RYRJo9S7nRvK8nJMnrMWIycNrC+gZNKj3yZpeoCgtOssEccyWHfAr/2Q/114/wMzMEYYGM06IbGC9vdTnzrFSW2J0bKNOB4TVKbyBbgJZx+0SjTMuD371Se79wDVExXv43//bVfzBX3RTDfa+EdAvI5a8Hi8RJNSxV3T9p0lJW0US2FfXsRWRK0kV3yAVox0J7lGKrdMhmYKcV9KWp4bNTtsz+7v8TAqnVwb7S/9OtHq1HV/vN0ETJWn3ZH8WLYe0iZOTBFdYtZaOiUaSZMcuiTgMCRLk1DVxdL2c2TJlT5B6UpDQVbnwDuy+hlT3egR0ScX9SO/fVPY22TOUxZJJUEiDMWro8auQmJvTvUJudQEPRLXMsZborxzlF362yI6Np2ivPEbQPsVC9SLLK1WaNZeKN8rSeZiemGT3FYO4hTpX7N/IoeMncNz19PVu0h62BNv77nuUWl3kmmFgsMLycg0/X6bZjlipNglE+iMbqe5sVxs39jE1syC8YpVzXeV0Z9vZvr3r2HvNtVqT/dV3HmFyZoWb9q/j+mt3U3IdcmKtnSTUajWsysBy6tiLeM4JPPsEvnPSBHVrHsuaBxYIwxmiqE3OUiSPkp3Ha3cRxymNdEUlNlcx1tXeyiUYRRfQ6thRosHc8JtSfBl1kkrDMczmTgsmlQot9fDcAkkU4AvphxbtANavh/e+fwvveveNON409cYk7XaTnt4KhT6RcxU1uAa+zAMoE1tp2GaBhZJNSm/WNbPmndlODexZFqm66Vn0kCuvPWNJqUz2J9np3NQMTz58iHe8+UbsoSsIzsP/87sP8oUvTjM4JNBPF0uL09x6e45f+KVb2Xzlslq3Tk+nbLlyN6k3h+UGmt3q6IUmMBl3oKPKJHOSaUg7ErGflHypiF0o0my0mDg/yfLZZc58d5obr91IcbPL0J0fYPxYH//s357l0ad+jPML15Hk+jPsuK1jYrS6NED6kvVL4Ct5xGKBmlXUCo1nTnVGWCdLajKoT254bV8ouVBu6oxTowE9C4cK65mZVq3KxSnMtRX2UpnYDqVcf70DwWcCMnruzYSFneRJhBgiMbQzWZnUsani2FXVMPbiMmmaJyCn9Y6iRXZNfQXyznHKuefJ2wfx0kM40UXsOFA430671OUsrC8qmuJ6vlHuk7FBLTQS9TYWLoDowYnYkQR0ISHJ8cuS0n55ZBjIry2gZwmNkkhlIzQtJ+E72O4i7Tjm+pvgf/qVW9i6I8fM9DEG+rqw82VoeUxNTlGNVyiUcqwfGNQNNg2XsHpEZTAkZ/WxcDjkW/c9zb0fuBqn98f557+xhT+6r49aeO0bAf31iM6X8R4iIGNbUgHLdS/oOjbji7IXSZFSI02mce0lck4NX9oqwhsRVCqUVqajiGGibc1O0WT2rU7QNgjppZ+97O/CUMkVcOy8BsRISLrkKOTyuIJ4xQ1Cud/kvsWlEbgEURnL6cN1y1g5WArmwZcCxxRLAmX7XpF2KyapieeFCCZ19v/XO6BnrQFBdWND4haAVgJjp2aIaeJ4cv/KJJaN63RpMJewIN2AUm6agv0Iv/qPKhT4AX56hlKpxcWFSc5MXKBSGuX8iSWCmTy9xS6uu34duZ6AyjqXHz79HJXibtaN7uLihQs88MADHDq0wvp1FoVCkYsX65TLriHHLSwzuyitTdnyLMJV0SlDLRQE8K67rmRuqsGBg+OdDj+jYz5vetN1jI6sZ/z0eb71wBNa39xx+1b2XbNTHLM1nZOEQqa3rIGhQ6ltTZNzX8SzD5Gzj+CJb7PqsstIRagqblIFCyu7KQllAF1+H6ViFwv1KaM/rWNElxjAHaLEaja4Oiog/Q5TxSkVxJaeZIrtBthi/KE7t1kDynK3JTimOmrrOgEt6Se4cNPNJd7xzr3cescQzWCClZVFPN+ib6BbI4Da0wktUGYI5KFVXiakLQFae0Bi7C1wjalMVRRHeu8Zodm4ovjU55cordtMMi9mLh52sYdnH3mc+QvLvO32t0F+G88/dIF//i/up9oSpGAjjZWURnOC930wz6c+eyM9w3VqS1PU6nlG9uwGJsBvg/SjV5WMssRDb+gMppIvLtPecUozSAnEb94tUyz2U7QHufjdExw+8AjOcMCt79lCUNzJ4VPX8elP15mefw/V6GpaVj+h28wgp6IJwiyQiv2qSB66ngZcFSyThd+RYxRcqBN0O9dXb9wOimYr+91g6iYRMNxXo9UvLxEYWy6ezqjLZyiC3qnQM/1FidhSNusInLxObk5RJswZj3bhLgq6LCyRaBpHdNjdJYriNFdr4aR5YruH1C5qQE+1bXQWzzpO0TmCn57AjSdIokUzHqfLwTPTdq1Q1XFlTUlukXUSDA/WkWAuP7dxfA8/n8f2XK3mG60W7WaTYi5npsYuC3I3o4GGkCfwpuAbUmkY7Xk5H6k1q7nk2+6Fz/zCHQwMtZlfGKe/pxdb/AGiIt+87zsMbBSSzQ6sdptKJQ8lw3SvpzGlrk0sPrfCA3/xlELupdEP8fl/N8If3ddLM9n/RkC/jGD8urxEq5eOTvqluKfr0qrh2tNE4RG6CjP0l5fpLwf05BMKtoiBCoolLlutTPvjUhBfW5GH2nLMttRXBP3I8phvCWomro8S1CU5lfUsUH5EEDZVrCVXrJBYFar1HNVaN0k6jG2PEng+6aCl7oHtVkTSlP3Tx/JKSm42mlwZG1YLutc5oEtCExqHTdmqVqk72QiqqJZ6+QZeLlRV0FQVX4aMdkVcoKtLNoKD9Jce45c/lcdufZ+SXaVYtjk1fZ5TE+dZXm4T13yuGNpPly/TRouMbq2wbs8Yjz75HHYyRqNq8fRTT/HDx8/Q1w179+4gCmMOHDhNoWiRL3YxM7/MckO2Wks9zhutAFesUu1Ix92uv6Gff/ixj/KdB5/gm998UgHSDWMD7Nm7jtGxfoXhjx4Z57nnzynb/d3vvZErr9jEyuwsTppm/hop1vDQA6lrT5Jzn8O3XyRvHcVLZrAjIWplbmYS/2SfUQjDID9paIQOckWJzB1hhCygr+mhXzJk6czxZsP9UuUI6Y2i2mnarnhxC2HBjJApIiuk8zRnRBUSi5wrHdsGjUbEyDDs29/Lz3xqH31DLSIZLWgsUyx5FEoCrwuhKMLyJYJkHqFSVgn0LrOHnRERDUTyYYoXXVp02uSQEtBn8cIMvduvILw4h+uId7TLN77+fdYP93HtFddAOMwf/v5h/v1/fJGRsW7qdfE29ygVJvn4Jyt89KNXYpdils9fxPPHKG4agfQM5KTX2VFiWju+kS38rBUhPdTUFuGWEo4nwjl5arWEeMWhp7yVqYOP890nnmPzVbBz33oGxn6Kf/lrEV/44yKL9btppFtpC/lTXOSsiqawttPQxCpJc8p41wpaYDVhTAuPoEMKXGX5d5yZZPrBEB1lpC0Wv1ltkBvWeQewVnxGWOeyWKRCXxPQOzwwjfmaC0oPXK59J6DLOZGALoHNBHSRbLeDRZxoAp9J8v4C3c48G4o1VbJNnRESu6KGOSnLOJzFT8/iJ2fwkxkIlrV1I9VuIFz2rJWRi2MScflrp6rwpC3AjvFeh8wfQlPI93IMIpXul/Bk07Jt2oEkvpe03F9dDz0DrpQtLwFdlqLcaPLdhXkfESUzeEX40EdK/IOP3UQuP0+zOUtf7yA4gkYV+MPf+zb7bhnkmhv2Mnv6DL29Rdw+T8dxAs+m3L2ZqcdneOTbB7n3A/vIDb6fn/+1El95aMMbAf11icyX+SZqeNJxKjQBXZJDmRvyrFly9jl6SmfoKUwwVJllqFyjL9embId4iSieCXYk0qKmCOpMFr3yaP4myD20fUK/m8Qp41lFXCtH1IoJgxauG+EXxKq3i+6BfgqVQWrNAhenHcbHQ44fr3HkfMK8vR5yw5Ar4ToFIhHLEq0yu4CXLyvDO2PzZRnLK/tnr6GHrqN1MrYqo7VZVS7xKWlhSe/fXiFMp+jpd2mGVb1/y+V1NOoewWKKKwKotafZs2OCn/lgi4H8MQppoq22oxcmmKtXOXzsKH2FYe65/r0MlLp45sC3mK6eY8M1W3GKPdQWcjz1+Is888y4Fgq33ryVkeFhHSGbnJphZnZeY+bcYkhLkIFsh4yVfSRlBWxal+ft77iBW2+9hd/5rT/lySfHKed8duzcxM23bFcXxpMnznLk0DgXJmOG+/Pc8da9DPTlsAIRzTJcNdmPrHWjv5061iQ551ny1iFyyWklDMv+SljAFtnRdkJDXKOKUOxxlCTUqLeo1epqiaoM5Q6tuePKkzE2V8VmRIxDLfoyW0pJTmMXN+7CEe/xXBtHVI9cQ9DSt1SY1SHvVgiaCa7lUC76NOuLapE6uh7e/1MVbrt7EwOjAyzMXFSp0P6BClZO2NgNbAnoUayzgMJUV6lQuYnaRoVLFpuM+yg7XknXnQQlC/SWTWulSb5nkKQWYOe6uHjmAo89dozbb7uSwQ09nD1e4//4Ny/wxFNQ6s2pUECX3093ZZbPfM7nx9+1CdsvMH38AsOjV6uRRmSfwRYb0rSkEKux/jRn0RjMGGGROKziFH1juBFENGoBSexQLPZhl3pIqw2swhAPfPF7VKstbr3raobGbuTY0S38yj95mum5d7HcvpbFpEidHIEau3iIhq7j+MRtGWHzFVqWgC7Vs3LSO9TZVS3yjKUjOuo60mi04kJRDpYLplMEnSrdVOq2SEPKOOCaHrpyAZQPIGOLNpZsANKhdtuk2quT7y4bXTaCEslvQS5p40fT+LGYqlyknJ9nOHeCN20cp2ItEqejJJbxhHXsAJcZ8syTC+fxorb2uWWKQvcbJ6TlNpXlL1CdbGCR1VBzoJ6BHOUeX3MfSaRm5pZ1LvTiVMTEWZieVisAcn6RfLFMbMkcenyZFXrHo06a+oYFYCB3IfiISFJEGM9Q6YOf/vl1vOd9VxBGwnFpUukb1cC/cHqZ7zz8PLe9Yy8jm8eYPnGCgf4yTkXutBZRziFv93H8Bxc48cIZ7v3ALdTs2/nor1g8+sJ+qsEbkPtlhuPX/jK94bO9U4mwMpmRGFtqa5KCfZqSfZhu9yS93ll6nBkq6TKFpIErdsRSmRUKSgbtBHMVcMqecoCuQE8/ItgrwdNyaIsxUirFkq9BMQyWcb0a54JNGQAAIABJREFUO67o4ap9Q9z9zmuhLBMkKc3Q1qA+NZPy0uE5nnppjD9/+AbOz+1W1NYviQJagWbVKEpavvAC1kxtdNqbq2jtaxtbUxtvAjwZk7Wkry/7pZgl1cgX6uRLVSxP7p+UucULrNSkLbuJdrtIveox0t9Lj7fEvu0LXL3xMXaMVKlYFeYXazx98hiNNKARLjNYHuC6jTezaWiUc+cP8s2Hv8GJ+Rqbd25lZS7lhefPUBeb4zLc+467aLdbBEFbCYPHTpzk/MUZ5lY6GphSFHhapSdRi4Gyx7333Mz1N25mw4Z13Pdn3+Pr9z9KswVbNw3y9nuvpxks89yzL3HwQFW32R3bhrn51u2EwQL95TIF39PrLC6Y1tZ1n08daw7fEmjyFH68IFypTFK4iO0Mk9oFIieildZpJ0uq9Z7LufieVAGGpWkea1nu5ieqXpP1pMV5TQkgKhEr6YqDk1Q0oLt+iO0FWqmvrdCF/FHMddMQr9koob9PVHcaLC/NU6rANfvhkz+/kyv3b2Zh8hTNZp2xdcNYZSGvCdNXVmlIKkQS2aUloAsxYbHJykqVVtTAz3sqPlMs5nFk4E/KLJ1Lz7JLK0/UdHBzBe05H/zB45w63uLdP/4WvHVFHnvgIL/6+SltOcuodrMJfbq4F/n8P7F5691jFPMDjB8eZ/MV+yBtErkzOHnJ0UTURIxxsoCuSHU2N6na4cJQF51yCYwZy1RaBtI3SkRL2SGN+0jrG/jd3/pTbr9rK1fuu5HZyTx/9ucXOHP2WuZWtnNhyWVyKWaxGdOIHGJh1doVIlsq9l4cpx/LFs1ggX3FMrSGY7Vx1SBE1NuMOppeHOUSFLHwacmXzagHkjQZ33D5f6OgJkFUPMlT8apXjXGB3mVGXexH80ShsHtdnaNWXXihn2sSIbLDBWiJWmBKyVqiwAT55Ahl7wLd+RVGCyfoqt9PIakRJ2K9WsESfocjUwY18lYLP27jC9GHEraTJ/FcQi8i9MWRTS0UsJ2AnqGAnXtG2Xvdbka3jsqsl5JmhNwTtRwuXmxz4LmzPP7YUV56cZZZCeySfwiLX7rp6iqXmdp0aAHSvtHWkulhmhwp2+A6Ps76I/nuRu0rTYqKTKg9KyFhuMjACHz6Fzdz9z1bqDUmyBdsigOj0HZ54eEXmJye545334lXsJmdGGd4sELs1HC68kSOS1DzOPrwORYnZ7n7g7cwubSfD/1iN0fO38Nycz1RKt6r/6Me2d6xuoeYc/Ty+eoOpyX7M+PjmImKbE2uGp2YZNOc6kyqdI1J1Gpr8GVcn841ebla+VoxpFXvzQ4XSHkgZoxTtgsDJ2ee4uZqr04smMmFzh6pV9kQT8RIRIix8t9U3VDGVhPyErStCcr2cXLxs5Stw1Q4SSmZpBjXKKgFsHy0zaIMnMg9pcqKqSJIRtSr4wNulA5NwJe9WEZNDRFZjiuf71G4XIolVxw20ybDY/DO9w7xtg/eQNg6y+zyWc5NVRFdqaGxCpu27iVfGGFy4Qbu/87N/OW3Eh596hDtcJh8cb8ajYjgmFg9q2GQEmdlz7CMdryIHqlXgeyziq8hLGtLZsptmYtvZ3eMJDmi+Ch+E1L4ZAYxncRAeEDJCq609MR6OQpIgxWK/jyD/dP09S2y68puGsE0jz71fWaPnYberXT3bWB0aCP79+5h14Z+RrqmmR3/A3aus+n2Bpi4MMtDTzxGNWyw+6ot7LvqGvKtIkXHY8euMZ479Bz/53/9AtPz0FgGqQul5pLJk9vvuJWlpUWlHknv/OTJc7x06ITC7WoP4jkMjY6wfuM6bfVdsXmMG/fvZnpOHEtTjh6+yLcefIKFFbju2q3sunJY9+Nnnj7AiRNmUuy2W67gLXfsYWFuAt9KqRQLeJ5Ho9HAunHbPWl1ZZq+rpDmyjm8dIVKwWNxMSRfyNOOfWLLJdZNWXqjkhVFmb+z8cG+dC9mAi4/am9YJcV1qMoCuZtRKN3+xRdbF5uJDrr8tQo0pgCmgtVBTLNBWkKuC+jrlYC+ndt/bIBSf8rkyfMMDQ0rj00metrhPLmBflpzbYJGTJes1kbKmWdPcvr0BHffex2NoMrkxXm2bt+qi8kSpoEEVfUjlzunAOEAzfoyhW0OP/izJ6jkymzYeCUD6wb4y/ue4V/+0xlNtrt7JMlJ1FSjdyDlM5/v4bbb19PVO8bU6VOMbO6FNJN7lDErWywzzSyyueUzNSizu3cYZ5dIetnvmI3JJwqLuE43QQO+9pffYOPGEnuulkpOyDDdlCtX0Gx1sbTiMTufMnG+xanTS5wdX+bcosPj55o4XdeRRlfTbvapKhzxIm4yTn+xxmAhpCzylME8adzEyfsEUZ56qxff76bVWtYRwVhH7Hyi2KHVtmiLprhcAKdEtSmEvj7asU213sbNF+nrH2Kp4RF6W0j8bsVthICDLWMogntLn6sbt+UgtJqyLdX5i3jx4zjhcfLpCmV7ikp6TN3SzByvBFdj1iDBUJIQ3zESrCKhKNMOqW1MZaQ3qGs5buPl4D0/VeK9H7kL/AKN2TkazSaLy/N09ZbI57vo7t+urjfx7Czf//4TPPStF3nxRbhwUVrttpKCZJwtl8tTKglbOaJWWyKXk083HvNGnt5RUw01gkkdTXbU8coRjoNFGg0YGNGq4tAkCWI2bIJPfGaQH/vxKwnaNRpBk67+XuzY4ztfepixdWNs3X8Vy415Kp7MxDfIjRSJalXc7lFqCxZP3n+AnlKefbeN8uSJa/jYr97O+NwHVVlPRXv+hzzWVGhr5vEz+sXqSjf7QTYJk7Wh5GdKxnV1DslI/UZiVGISKw39igwJE1vGriSASJJufO1XRVQEsrHzKlAl4Jy8UFnQHVtyY1Nv0Dt9v47WvvySjdvO4cu4lmgGqP2poC3mBWIH3GrJi2Tmcc0J7kxiSADL/b/MvXeYXfV95/8695x7bu/Ti6ZIo94BgQDRRDHdGLCNcY1DbMdJXFM32Tib3TTvZpNN8svGKY4LTmzDmoQABpteDRKSkITKSJre5/Z+7j337PP5nhlB2vNb2384ep55AHt0pbn3fL/vT3kXYa8LKodVIWe0NAJaHr9zlpB2HG/jRUIcJeCM4rOLCshFcurFrzgjJQFqn4HHkLjcMnWrrqabXlPH74tSzDfw+8OKnWE1Sni8VQIh0WxAuSjDQpNayUM0GMe2xSisybU3wod/ehe968Jk52XqKeFJGplsnvGpRfIl8R6PsHb4StqS+yk7w/zJ/U/y51+dp2p/CryXUixU0CN+9GYRq1AjQBt+n05VzCvFBCq8tGLz3EtLDDuMKUKJBUKJKTy+DJqpoxs9TI/HIdcLvm1QNkE2nvNCI/ejmTa6U6aZyUIw5UpzK0sMdC5x8bZJLtxuUymM8cRTD/H6qWPUJLjIjhONtfHOmy7lxusvwbJyeJwcNOcp5xdJRlKMjU/y4qs/YMPGDWzZuoloKEzACNCo1fAHdAKhAAePHOHBBx4ns6gzn2mqaNMLLxlkcKSPxfQSpYp4tg9y6uQMBw6cVo+OoWs0bIeP/czt7N9/MfVKlmaxxOL8DOV6lUg8xcuvHuXlV48zuyCeK0NcdPFunn7qe4ydK6ieTojA73rnXiJhnUQsQDGbJp/LqIZUunTt0nU7nXIxSzSgUystozt1AgGdTK6imllb9ypAdw34pdJy1BJeVx2bswL0b39af5ibQfb0UlmuzP9X1tarr6YuwfMdziqLevX1ZaTbUHF0H/6pjdxwa5REV4v5MwukUh14hTkQdGhqWXSvgW0F1XjZJ112w+S1775GOORn08Vr1B50ZibD8Mha9+CLjEvGOcJXkf11U/b8gyjKdXyKb3/pGL1JD5dedTf1Ro3/8+Cr/OkX54j4hJXvp1QUDWELMYL7+Ofa2HfVELFoB2NnjjG0Vixp5WJZsdYVdvnbQdotX95ytnvrx10B9bfbswoz1YcRSmKXS3z7W0+zcX2YnXt2U04vMDMzxZo1a/AaQXQzDt52cFJghWhWTNL1IC+O5RhbjHH0sI/Rk2VKxRp+vUxHLM1AyiZlVEkYwiGv4vVoGIEIlUaYfKmNluMnFBA5RoZSVVYmAXyBiAosKddtypZDzfYgHhNmIIIvtErA85IvlhmdrrLcXMtyJUXdimCGuzHDKUqlpniWgi+pGpgQDhGJ7LUPYraewNt4k4AtuXFFDHtRAdi/9+vtI8i3jyLl+0UDLC5zl+6L8c73d7NuU5iFuQLLywXVcVvNGulcRnkqi+Kis7OPHRdshZ4+qqenePH5cb721WOcOiUrKGjvDKr9uuzNrEaLZCpKvS6sfAF0OTMrgK5A3XW/E4ayAFNLL7sFSbNTFa6GZxmDmsp4H1kPH/35AXZf3U8hm8Px6sQ6UxSX8jz1zYNcdulW2ravp27lqBcWaFlZ4j0RlRpIqAurHOS5b79MPGRy0XVreOHNnbz3Mzczk77TdQn7Ua1Df5ij/m9+7+qzvPq8u658qng/P9FYmXCcdyxbjetsYSu/ekFeIbeKokW8HNzca/mlCJKKmyGgviKXUJMtIUdIpr0XzSMEMAFUeR0Vj6eIEuJZ4UjDIedzdUCwGqYir2VIwQj+QgufuBp6qmi6ZHHLVEfOtKx4RHvsqjDcPHOxCxYihpB/RWVSpyVx0Yq+E8HQgpjSKdtp9MYJjMZhEoE3CHrexC+xv56ySirWmj6aVpB6Q6fhadGUIkKz8JoOpl+6cQFvWz2DAuoqQVDIwVoLq1miVrcUjSjkl6suSrXQImjGsFtLeIMWd9zt5Z4PbiPRJoIhSaNMgXxJ+19eYmZ6ktOnzjI3DcN9MbZftJ/guj185wkP//WLfg6fGEHzb8Aut/DFPDTLDgHWoHsMylIH+Qs4kUmwSmD3qc8n1jZBW88M/ugJKs0xCpUy1XqcylI/ONvA2QoZMVGSQl9qJMnnKKAFTRxxrzQkfdKA4jx9sVGuv/gsO0ZynDr6Ak88+T0mc8prSoUtbVm/lttv2MrunQOkc0uYgsaOpvbe5VKZkydOqn+/Yt8+ent71f7XqsmKuYjpM2hvbyOznObga6d49OHXaTQ9xNpM+oY7CMRNak0Lq6Hj0aMcePU0s7Pi4ObOLAXYP3bf9Vx66UaatSx2qUq5WKFstag1dV74wWHeODHDYloKhBF27NzFQw99h3KhQb0CsSB8/L5byWcXSUTDzM9OqZVhW6rdBfSLhrc70nn6PA2aVYmYrBEKeBWL1/AZ1Fqya/kPCug0FEHvnnt7uPN93XT26yyOLRIOxwhGAwrQxdqwXCkTCvZAQ1fzkVq2zjOPHWbfvt2EegyajRIzM2kGVIcuh3WF8b5ikCL+7FQ6qBSXMUPjPPjANGva/ezddyf5cpm//fIT3P9XFToS4gvcwqqL/3aLeBt88ONJrr5uhGg4xakThxhaG8IU7Z/o2YUtId3d+XrIHf2tTifUrbQ60Dh/Ib5NUrcy6ROiX7Vg8U//cJTtW7rZsPtiCpPTjI+Nkc1mXAsXQ8cfjBCLtxOLiZl/CtMfxGxvV8SqeqWdUskgnckxO3maxakj1NPT1JcKqsYRfxp5rzUjicfsp+VZg8cj0rI0XqPuSlsk3csqUbcreEM6gahJe2+Kjv422noSRBIB9d56AzqlaomlUpCD58IcGY3x3IsNzk6sQTNvpGm0U10l5zo2hqdMtJkmYB/EZz+Iv3GEUKOG36mh2Xm1R/v3frmhQCuzj7cZayifdgkUasCnPrNNATrGPLmcRTAQxYzEVDdmlRep15tMjGU5e3ZeTTI3bhpg/ch2CA0xe8riW998mn/6p1NIoyARp6rDszUV2NBSxjfSncufJ1+r6W4uGUj2mCrH+Tygd6wAevo8oO++0MfHPr2JoV0RFmaniXe04WtLcOq1Nzj61Dy333YJWlsYx2hSSE/g1WtEu2UHr6uoXaOV4PGvPUkiGmLPTVt55vWNvPfT+1kovHeFYb/q0f1jI/QP+QKyRnKtdt9yQHNdCV1gdwmYq2uKFfGV+2eIpPMt0omK5VWSLkVsdU1EWvLzy1RmNQNg1TJVcFsZrzkYfpu6XcBpSaZD1WVfympInBokicyOoFk6HkvkYhIfLRKyIj5vEcOw1L5UAPotlY6lRqctYYorG9KQC+wS+KMWjSv2wh5LaaLDgT6sqollydpNfDc8mHoeL+MYzgmc+g/waaP4tGlMka7p8n0ymQtgN5u0JUT/LfpmCeeRqZO7ZmiIzNKGQBC1j5VnUjBdF0BsyXMpHJUWQX9TxXuanhC2vUiyE97/kW7uePcImp5G98p8zCcewjSaFt6woSqBVqbIzNQ8xw+PM5+BC64dYNveD/DIkwH+4q/LHD16AbnigIportRMnOYQth1Te27CNYzYLM16FmoRtHCV9t4ztHVNY/jOki+Os5TOUim10INr6GjfQb3SRXbRj5ML05YaolGpkV/KgiYBWXGo6XijcSgukjLf5F370wx3znLs4DM8/uQBclKzyTZVh4t3b+SGq9YRCYo+3Ud7W6eSfElw16mTJ5kYn2Dbtm1cu38/1WqFZkO8QtzmzqNragJXLZcZP7fEPz70CsVyg1ibj0RHBMdrK4fScsVhfCLN2NllJbV2Ab1FJACf/ORdDA/HqZWWlOzM8HipWhpjU4u89NoxxmfSauS+dfsmOrt6ePjhJ1XxVavAQA98+ufv4+ihV9ElXlnWgi2H9vYOxRPT9qzf7dhWFY9YXlakjCmpHaTsvXWfj2rDdkfu/xE7dBrUy3D7HXE+8NPD9K31kZ5cQte9xNvj4BcHlQqlYoFwuM+1N7QaHH3lMJmZKlfecC34i9hWkdnZDP3rpEOvKba1Izv0lVUU3g6WTjeYnDjD8IYmiwvLtIf3EIuNoEcT/Pff+zp/9+UcbdGwsv8Tu0Gv1ybeDu/9qSjX37SZaLyDU0dfZc1giEBUiGl+CbtVT9g/Wx+uQvp5IH+bF/i/QngpWDTscl3ZEz79/XG2be5j3YYdFBeyFAsFpc2v1ssUShmKlSI1q4bVaKrxsMd2GG5vI+ANkUgNoKe6XCGnoFy9CKU8jak5Cot5MgtFlhdttTcq1TVqrThW1UFv1DDlWVHBaZa6ZMWsbGCkh/61nfQOd4B4jotNY6tIs7CAIfGxtuzJYmjhHWSr63j06Sp/+dUarx25FjtwBc3IahS97JYrhBsVws1XCTh/Q8B6lXCtjt+RmNXV3f6/jSX/ykFrRaMr3A45EG1R+NVfv47d1zjk8sfw6lFCnf3ui4mrjYxrAwKOCaqzCxx+4wBTUy1SCY3hoZ0M7b2ZxmSB7z72It/8+4McOaz4hsSiYmEcwBLGr8qSdkFd+BHuP119v0y+ZK/4FqDLyF069KwCdImDv/KqMJ/8/E7a1zrMzkzQMzygKofHHniKFB72XHM9ufwSZshDpTBHMmHiScnz1aBJGMOT4rEvf1/ZBu9+xx4efa6PD/ziZWRq7/vno+AfEo5//G+X8bR0zm+Xva7IuFYA/S1Z10p/868K3JWJuNLjitmQu85SpqqalwZ+Wq6N0mqYgOvmt2Kv0NAr4K2hGTUcCdqR51TyBCSKVvbjlkPAFnZGg6inTNybJ+YrEjZL6N4a/mQQxxA3QQEH8ShwyWrieGnbYhEcUMDeanmUvbXdkgyBuvqSAKpCxo9th7GlABDAlw+cLLSm0RnHb0xgMI1mL7mWqg13Qq/8G4UeVHaP7NuDImWFJPwifwjSUmSueNWIa5tGhIDZQasZpFIpEghWaFhlvFoIy1qkowd++hPruPldg9QtKQ59eEyXuKvMxeXzko5WGhLLplku88STRzk7BRdd3sEFez/KoWPt/NmX8jzxfJFA9wDLpSSV6nbshpBWS5jxMqH4nALLWrZNEI1gdIpQaBrdGKNSm6BQXlSWtG2DG+jr3US1EqBW9LE0WaG3bZhqvkpRXBxDneiBDpZmCgRibVDIErCOcvd1NZLmWcZPHOHp548qQJehqLyHl1+ymWsuHaCYm6K7u5+RkfVMTU1z9OhRRk+fJhQMcuuttzI0OKj24eVSCdNrEAwE3ZKs0VSYsrhQ5PSpDIePnED3txgaWaO2K1WryfRcjjeOLKvHztSDNGxLHC7YtL6Dj33s3RhGgaW5c6QiESKhKFbT4OCR0xx+c5ylbI2lTIW2jl61hhs9PaGc58QA8pKLurn3vXdw5ODLzE6Ps23rFhr1BqbpJ5vNoW0b3Or4DGFXVlUFaldzNOoVvF7ZNXpcsw4ZHym/djcmcnXkLifEJTz9hEbuQhqqwFXXBPmZn9/I4KYQhdk09bpFe3+HS7AyK9StBj6JCRVAbzZ56BuvsHNDL4PbNoOepdWsMDuTpe88oIv3u5RVGrYtlK0Eh15eYHFhhn3XdBOMJ4CtUAhBIMEXf/crPPR300QDKUrFKl5vC6tRI5qC+34hzvU3biWUbOPssQP0rQnhC0qpuBKioTr01ffvreG7ewG9xTf41536ynUqYzDdj52r88A3jzAyFGL3hZdgV+tUKiUiQ70r+m4VOK50iLViiVy2gJVvUhgrKqtmKQwajkVTazI4uIaO4SFXnC23RqXgOj1KePjiHOlSgWy1Tnq+TsjqJLdYJV8oEAz76BvoYWCoD7O3DeJBWJpWevez46OU60WKZYttO4aV3r1QKKhLc83WSyC+lr/7xyD/4093cnjsQpz2IVpBN7BGrq9gvUXYfp6w54uErOcIV238YhCkCxnu33/+/qWUZ9WAQwE6FhuHvHzmc9ex/sIci+kjxKJd+KSwqVSxhTNgCjHNxmukUBUaNbLjkxw/do7ZaUdxOC6/9Dr8fds4+9Iof/1Xj/DsMy3l+BSPh6lUZJwspkFSo7uAvroPdj9jAXSR7Qlb3sCx4y6ga0UM2aHX4Nbb27nv57cR7amysDRF5/Ag1WqNv/vKAa7d3cOa7buxS1n0oEYuPUE8ITe6B7teR/PG8TRCPPzVl1g/0seGy/fytYdC/Px/u5x8854fLxzjx0b0FTWHCqJZfbFVHs7bJbCrxlCriXcr37viV6KkXuJVICREj1hEi366pUhjTS2ALYAuyoEVDp0CdFFZehwsefj9YscsY/g6dj2P1swR1AtEvFmixiJxc4mOQJrOcIHOUIlkoErErCuzK48pz2BLgbn80w32kXWuh5YtSpKwm0/RkhG+NFMiM2soQJephGFE8Ygu0WtgOQ1K9Ty1RoZWa1m5mNVKk6qTDAddDbMjrm5GUDHKff4gxUJO3VHVqk0uV2VpscT8XIvFJZRjmRxhn7gaBmJoHpNypU61JqRmP5FwgEo1p3hKPiNGuTSrOvSPfnyI2+8aomaNIwFDAhZaILqSTpmhUsyj6358Ytwld0Kkg/EXzvLU92cYWb+Rfbfdy4mZBf74/ic4Ph/n3MIGssXraOmdaP6z+MOT+HxnKBe8lBb2QmWd62Lp5PCaZ9G8Z7A4pbg8ya4RUqkeNWHweTXmpk4Q9YtDYwvT30772p009ATHT80T9iVxclX81TPcfGkTv3WONw8e4fDxebXBUxEPls6Ve/dwzWVDZJfOEIkG2LhpPYcOHeLZZw8oLvTVV+/i+uuvJ5/LkUwmmJmeUuRf0/QqJrkAukxHalWHXE7j8SeexvY02L5rO5VGjZOj40zNlMjl5TmVPHMpKiX+1OLyvRu57747KZUmmTh3jI5YlFAggmWbvPzqm0zMFFjK1pmcydBsyZRHIMtNc/R74abrd7Hv0l3kM3O8ceQgu3buolyquraxM7NoAx3DTshnqHF7REjgrSrNehmfz0vNEqKHV42u3AAWd4euvtTFJPXKTxDQhYXeaLF9p87PfW4bG3ZEqSznKRTydA33KR9ix1dTB8yxI4pElFmY46lHz3HXLRfjCfrUSL7ZrDI3l6N/3bqVDl0AXebLclgN6gWTl5+epGVbXLG/V9kc5meTzM8ZTC6U+Pa3X+TwK01ioXbF+g/4W+SLRbr74Rd+aZBLLhvAHw4xPnqUgaEUmvjXCzlAPi3Voa+wcVbaiNWt+j8DdHX5/0vgEm/iFnT0Q6HO/X/2NIP9Gpddd4PK3luacxnRmhoJyn7NxJByXXxLRb7W9MGSS+4RMs/87DhnJ6dJJMIkYx0sz2eIBaN4PA16h1LQ7YfGEvhb7gIu04JSJ5SkG22hya0jxsNSDFWLlGsV0pllDNMgV8gpQdzYRJ791+4i2NOj5AAvff0poknYfN1Gllrv4Hf+5wX8/Xc7yPkGsMyU+zO3TKKWn2DjRSLG7xJsPENUghVaEkoinc3/P6C/lf73lqOWTp3hHvjM565m27465copgoEUmlRicvsGhDwlehMHpyDpvBahiAmRKPWlEufOjPHG4QKRIOzcsYmebfspn6vzV3/5CA8/NMviAiTiEgMccD3m1d/zXwQCSTCHgICn5ioBZMSrAL2iAN3U4D33DPO+j6zHF0+TLiyQ6u0kW6zw2D8cZyRlsKann861gxD0kJ87TThqoIdXjJMIUFmu88S3j7P3sp10juzhv/+txW/9732UtXcroFkRS/7Y8PxDv8Db3AUVbeS85/dKO62OxerIXTHS3oqy/Rfj89Wu26NY0jVFNBRDHvf5kB2pFFUrrn4tTZHP5P8XnpS06x6nhsfKYNqLRPUlusIZOiPLrGnLE/fOkPAvEvfniXiLBDwVDE2ChCwqlbJimMtUTnbUMtl0PTR0HPHPwK9G5CpUV/w21PesEOuUz5WmgLzcLFNtlWiZFqG4TkdHkETCR3sySDwWIJGIYgiAGiJhNRV5UxkUeKNQbeLUZG8LxWKDsXNLvHFkgtHRJRbm68q9LFuGjqSfcDRCLp9T/hCJZEStI3XNR8CbolyeJRRr8cGf6uXOe0T/PEswGsYqlxU/1xeSXIs6tlVDl649lqQ8OU7I3wWetUy9coLnnz/K4JYUF928j6wvwX/50lNDs5KpAAAgAElEQVS8erKXybmbwN+FE36FZus0zXKRcqYDu3AtlLdCNaFY7uHYSfzhUaqto5TKOQK+DXiNGF6zSTgsXfkbtGoVvI12Iok+nHiIqsfH/FwZXU9glDXaPDmu3mETaS3ywhPPMzFXoy6iFTHOamrsvXAnV+7pp1aeVfKyzs4ODhx4jUOHCmzf5uM973kPa9cOMzE+Rnd3N3OzMzSsOn6/X/mlV8ruGF7kq7W6ySuvHhL3DnrX9DM5O89rhyYolCS921BEPDdQ2cbULC7eM8JHP3oHjeYSS/PnCMgj3RQSsclrB0+TL3uYmS9zZnxJqWjkbIq1q/is+HW4+12Xs3PbWmJhnZMnjiv3O6veVK6ts7NzaO++44NOpZTj3JuH8TTL+EVK0agSjYRV19WSA/GvAF0SqlcB/e0d5g97pH9MUpwUFk2bwSGHT/3yFnZelKReLJPJLNO9fhCnWVDmLU3ZLbRiGJqfF59+Bq0Ol+67BjWv91UU+Wl+Ps+aEYkmrbvlvi2yDtkZ+7DLfp557Ixine+7pldVtM9+d4bvf2+W6WWYmIBKVmzk22jWLUJh2RuVufAS+NnP7GVoXQDbrjM1dYZ1W4ZcAxWV+y37OmFnrzKA3P34qoXqP+/SVwH9beAljF1ZH3vDCNvkkX98hU0b+hjeuZvm4gILC9P0bhxW5JOGVcJSIzOxZ3TNZMSCV2ncpaBoeZg4c47xqQXWrV1HZ9s6zpycZ35aLiyNkU2dtHV7SZfPKg5APNWlpIRhTxRNQEE6+ZZNoZBjKb1EsVzEbtmKVBJPJlREoMgqvvmtl9l3xSAbNm+Bso/TDx5iemqMXe9MERm+hf/2R/3c/0iYom8T86UwutmO2UoRqiYJ2W8Q1P8XgeYLagRvak3q1LDP5zT/+8/f2zv11S7di8WQ7KQ+fSU79ztUSm+qCj4cTrihQlqDfGmeZE8vBDqhUKZpFTEkRsmMqZF2cWaMQwfmFHjv2L6Gkd03UZ2D+7/2JA9+e1RlGsv41bX2FGLUW8ClOnaRWClAr6vCTsBf9sYGdZfP4oOPfHQLt921Bk9gnmIjTaw9qciG505OsnRmWSX73XTzpWgBD4XCDNFkAATQlZ7fz9KpaZ777iS33v4OWtEL+PU/WuL/e/AK6sbtqpP8V7GdP+wx/hG/X4yplO3xKivd3Uucz3ZQu/Xz2dXqkPyb0lhlOaqIhoqVoDIBpGNq6Q3FTziv9Zb33zbRbROj6Z47S8m0LczWFHFjjO7gWfqj0/SFZunwLdATswggO+2qAnDHadBUnv4NJcn1iymT+vldiaIUJUK8crMYxGNbeAArYK5+BFde5tpcyxRBnuEKtreKL94i2RegdyhBd2+MaMyHNy7jbnFLsZV3eqVZVXKqglWmKShVCGESIBD2Ek9GCSZi4ItCw0erFuTx7x7iwKvjHDwwST4n141kH3jUXSDhH7qs7Jo6IbNDGRYFI3Xe+8Fe7r53PV7/krITVm2rLJ/F+1tUBbUylaJFraKRXLOV9PEZUtFBaE8y+dwDPP50iZ6RDi67/QO8OHGGB76f5sVXd1MRjXrgYfKFNK305TilneBshmab8qePRBZp6z1IMH6OYmVCSUON5lXUKjHMYBnHM4lXOvtMiWBjN15flJz3DA1TLNhiYAfRihprog57hqt0Bxs88dD3WMrUqIjr9YpwaMfmNi7YHEdrlKjXDFWonz27qM7qO2+/iCuvvEKtA1RclW1Tr1WJhMOEw2E1VVxaXKKQzyvfD80TZildIJ3PkckVGZ+eZ2JaeW1imgFqan8uSpemcoXr6fHzgQ/cQkenT62HmpUC2XSeWt3g9SNjWK0I5yYyTM3kaTjiwSFn2E1BlUf1/e+9il071hIwbdLLi8zNp9UaxrIanDlzFu27j7/kjJ44xj89+A2Wps6iWUUcq0IsElbZrR7Tr8btMqCUotjtzl2XIrdD/0kCuoanodHVXeczv7qZiy5JKGlBOr1I96ZhnHoOLSDjKPGCb0fXAypC8sqLO+kb2KgeTMwqtWaNhYU8A0InFkasUEkVoGs0JW9b7+R7D72piBA3v3MzeqqT7/zpc/zWFzLno8yDRgxPK0QxlyUUkl2yzS13BPnpT1xFLFEnX1xibn6STRfucM1T6kVatnh1y8Uiy/rVzGA3GuT80m/Vqe28QYNLnHORQf6pszA2S8symJ1Kc8EF+yAYY/HUqAqzicUDeM0Whoz5pRwUU5eGpWxLq3Up2Ep4vSYeLcG5c9NkciX2XLybQM8IM4cneO3lcQKBCBftXU9yKEIlf1LZ8wYD3WSWc6TiASbGz3JubEqm1MpOUSre9o4OYrG4CrFR2euaTqlQ5ktfeoErruhm7fA6ilNlCm8UKeRnuPQjmyCxjU99apzvfN9DuH8v8wVx9YthtjoI1HrxNaYxeVCx3YN2HsNjUXfEBOffR5RVUty/NXoX0Bxoh5/7+cu5+AYP1eppxUgOdvW565bcAnrSVJMEpxFAk/xekZjV6zSbXrwqhk1TNnJvvHaMY0dhi2jZr7uHxqTFN+5/kq9+xY1TVFMilajlSutceBJAd0lMSrq24uWuAF3IgIqgCh//xFZuuLWPljFN3ZMn0hZXqx4aXiZeP8NLT03w7jv3qhAKSyvi704oEGtWahiBBFOvH+cHzy5w173vJ9e6hM//7hRf/97FNH3vUAzrn1SH7jpAuqx0Vcquukerx9uVqblfb+eRrGaBrxhAKUMeOa8SMGLiUdGZsj+3cZTz4EpGgJwvpRs3VgDd6yadGWk8zhRRzwR9sVk2tM8wnJinw5gmbM/jqWTQW26Akgon8Yhngq7yD5RRr7hziVJnhZuhyE/iSbDSkZ9XtrckQ8I11XKTHF09dsuoEG7T6RmOs3ZbD10b2yHhUR4azWJenRlRzRQKZSUpE18NT0CjIb4N8p/1EEbLq3gyGfHWKLk7897+Lnq619PWtQmnEeWVl0b52y8/zKs/sPEJwz3koyr2o36dWrVFwOhUpjKhaIX3vH+QO983QjCcwWnV8EvRT4taNa/Y/IGITAokR0CnUREyWg8sCnfBhrYW468c44VXqsQGNnL1+6/mT77yCt96sI2ZrEnW8zLNfAuqt+Axt6EHZJKh421GiUVqdA9MEEkuki9PMTfXQGtcQqFg4PEXKRePE0rmKC9X8VsXUatWSK5founPEmvvV5vB2mKTNSGDjW0lhhJBvnP/IxSKNQpy7UkYpxc2DKXYPOhTRPBGw+TM6AzpjJsR8v5771EGL2fOnGZkZJhMOq3OaTKRUGuKhYUFlZ1QEUZ8RQiQPjzeAKfPjPHKgTMsZ13fLnGdlLMuUl55HoUS2aKiTv6d77qAbVv76eoIU8kuMz05Q7nm4cixSWxijJ5bYjkvO3eRonmpN4WzIaBd50P3XM2eCzeQz8xg2+Ik6VXrlqXlDC+99DJa3XEcYS//7m/+Bg9+/W8wJdlMoiStOqbPpC5hJgrQVy8hN8NXZGuqLl0Zxf9oRbrboavLTUnXRHIhzZ5Ena7osVf8wd/qXFf/JEdpeu2KQ29fnft+YYBrru3DY+pMnTtFZ087ZjJA0y5h+CM0yj4KmTJPPf46t92wDZ+YqDRqaIGGSoubnk4zKDt0GSfbNWp1eZDFftML9RjPPzHG0sIS73r3LjXqevybJ/nDPxyjrqnpNkYrrKQf+UyGUKgqAW187OfW845btmCEK5w7fYjB4X4lH9HEUUDGBCrT2/3JzptNuEuM8wyeZr2BEY7glKuq0lPUeatBaWGJVqvB1MSEKr78njZioT68qfWwVOfFZ1/l9YNiVoCSn3T2aXT3xejsjhBPBTGDwrSvo4Wks/ZDIUat0sDrr6EHbKWRXFws0mp0KClWKNIiHBMSiuh5BeQ63eTZYIWFqVMq6Uf0/5FkynWNEyOAUNydIIheRBe5oMbMmUlOvCnTDp01Iv/KZAknvKy9fD1T0xq/+uuHeO61CrHeQcmYUnt9Ych5q4OYzRZ+7Sw+pvCJVE3ucXkLVZDJD//LS42OMHzkp3Zw03tSlKqnsCydZFevy54RzZhohdWDLmxfN9LUnZxI5yKjXDfTXQiOc2MTPPLoDDt3pdi181r00CB/9Dt/y/33LxCPC6FJ9LzicW3gD4SoSxKgYs6KSNLCakqegQe/KfIrjUa1THsbfOG/XM22XT6K9VF88QZ+6dp8CZyqwZnDYxx5ZYq7bt4HPo8i11WdGsvlEsl4Cr3S4tiBI6qG3LnnI8zVb+LG9z/OsYl3kBi5g2xmxdjkh3/7fuzfIWDuWenQ3bvkbRP21SwDNYZ/G6CvIr+cGZFfmGlX+y1eEU0x5Qm7y9LVuld5Schvch0LlSFk01YjavEzSIZeoi85Q3/KoidSIOWZJWLPEm5mCLbqGA2RHAop2KSpGdQMjxrTW4Z02BYBw8KqlpQjmvrcdHHscs+wjFzL5SKJeIRiMUO93iCZDKnur1J16O43WLs5wpYLe/FvFDvoHOXMOIVKVvE2ZIgXMlMEzRThUJvLcjPFe1jIsCsa/HpGWkGXI1BoUhRCVTrHzNwM84s2qQ6NdSPbWLPzSvJnCvzpH3+HF58tqK1YvuBy2zTNi+G0K5+Jlpbljru7+PinLsXrX6Bll/GLOZc85k5dgZKEWikpnmw8GxX8vYPUz6Xx+WKuP7Ke4Ac/mOR7Lx7lw5+9gaViJ1/84jInznRwYqJIsnsz1WaQvnVh5iqPEfD5cHLbWJywadSLrBmM4ItlmFw8gxmKU7YqtLQSHl8DrVXGrhr4W2uJRQyGtuRIl0cpNT1Uizp6McKW7n42JaA2l+Y7336a7uQQZzNj6roKB9vZvXUDZnOORMRh7+WX8Mij/8joaInrr9/EHXfcqoLIpqYmCARMQlJRC5mx2SSVSjE5OaU69MWFRULhmOIzNFs633vqWc6ca8kGWNGjBNDFJty2ZWZk45N0UU14OY7iQ1x8cTd3v+tGUpEAx44e59CRUSamc+q9e/PkDIYvSaHi2kFHg34qlbTq1X/t8++jrytCPjujAllm58V7PsnB1w/z8stTaGXHcaplh8LiFF/45c8wdfIo02dH6elMUa1WlRDe7cKFZerycuXL7dB/0oBu0KrodHVXue8X+tl/fa9yeps6d5KOnjZ8yRCNZhmvGcGqBJken+XoodO84+rt+Lwh6sUc3oiDY2hMTy8zMDysZBZvAbpcDmJGkOKV708xOTHJu969GyMY49mHxvi93z2udJWWNAJ2mKA3TLVURNPKbNgi5JJt7L1iHXZrkcnpEwyNDLmXjThY+OQSEmKM/m8A+ttkRNJVyEFWJuM6paWsqtZLxQqBgJ9kIkoolAB/NzSjlMYLvPz8EU4eH1Ok1A0be+jojtDW5QejTLG6QLlWVKtJ5QrpQE97H71te9Gk6/NkFVEQb861NrJTinSngmT0IjhLKE1ZIUrLcmhoOfLlNIauKwIJfj+tSkWNgHzegCIJyt5K3m/TG6JYqLK8lMOjmcSSbTiGjzZxTonGefjbL/P7v39EVbmp3iiz6QKSWKvkwVYUvRnEaImtq6StSaDASibMjwjohlMj5YMPf2Qnt9/bTqV5jnpNI9EhtqryoQqPouSCw3lAF5LeCtFNpD+W102UquRw6mWmpid5/oVl9u/fSSIxwvRki9/6woMcPw6RiNAXouTy0jVKh2+g2U0F6LKDa7TqKofdlLAcS0fUJ0OD8J9+Yz8btwqgn8YXr2GK9sVMYtdM3vjBCWZHl7n5xnfQzGdwQjbHxk6hhSLEwwkG453MjJ4j6PeR6LmNf3h2M7/2h4ucKVyH5Wxaiab6sbH5R3oBpTpbMZaSu8Ul2Krq/i1ntfPWwys174o9sjIZ0+u0vGnXcU3StpQUayUDYKUBWRHnrMg/S+hODp9WJqDXSOon2Zx6he7AGRKhJhFvCV9zGZ+dw9cSidqq+bYL6A2PV1knW0IWVq6NlnIk9Dh1PJprpSxViZCYbEn189iKkCahU7VaQ0ke5b/l8Vm7tpMrrr4Ao08QIE2zvkS6PI+t1wmFgwT9EWiaeMU7ouEXv2K1K6026zTk5/W18Ppq+P05mlaVRj2E32zHnxAFRASKaZaWZjh+6gRz85Bsgxuufxd41/E3f/QgX/3rs8rhLBCRt9tPJSsyuDrRWIVrbujgAx/dTlevTcsu4vPLqF2KKhfQlUGTRL2qZqyC7vMrSbkZStGsWhixPk4dnOHRJ1/i8nf00N59OV/8vWXGpzYwuRxjOlunLCEonUWaviOqUfHVL4BKJy1Lwx+yqThj5JfeZM2ezZQaGcqNZZpOBdPQCOoJwvogYZlWeEbJlSeoy2pY7odKnI1tfQwGoDqT5el/egNphWpU8IdCisi2aXgNw50627es4ZLLLuFP/uyPyRey3HnnO9m2dSONpmjO8+Ryy0qiFgoGsGpi5WoqQBfL8OWlZdW0VC05/nGefvYlRs/VlefGii2Z4s0Yhp9Gs65G7qttsbiR93YLY30LV1+2h8nJSV4/cprxyTT5ksPMYhXDCFFruhgrEVFemcjY0JWEkaEwa/rb6O3tU7LUdKbKgYOHOHUqj5ZxHBVwFvbAIw9+m9/+lc+iyW65YSljCnewLuOm/4iA7sWpmrS1F/ipT3Zz/Y19mEGD6bGTtHWl8CfDNGwJGghjVcO8/uoRyrk0V1y8G9MXJr8wTaRdmIAepqaWGBgedKVuTp26VcMXEL2m4FoXh59b4tgbx7jj7t2EUt28/sQi//k/v0S6LH4RMuoz8WomWtOiXC5x+90a935oLwMbO8gtnaZQmWXNpvVQEYa7B4JN7FoJ3fMvR+5uweT+WvFIN4MrnaCXN14+gM8XJBKOkYh3EegaoTVfJLtcYX4myysvvs7rBxp0tMGllw2zc9dG2td1Q0yHwoI7GQj5aGSWOXXyLI8/Ni9nH78dYk3PJrq6pHuvEEgUiaTEHjasdJXCwfH5ZQScJyqBPEGRBUZgMaf0jzItkC+rIW5VJTTNxjAkRtCnkpskl9kICJFHGMerF3Y7+LaznA3z8gvH+cqXH+XgD+p0dSSVXn584jTRlGs+4oY1SUcXdScYuhROEtsoI9YfzenMcOpEPQ733ruFuz7Si2PMUq20iLV1uLa/Ms71rAK6WFTJX8S1aH3LmlbeGJk+5MAnRi4Gj33tSUUi2rJlNwNbb+RPf/vL/NVfzhKLSzMVolSRAAhJEjTwCKDLkET2qTLO8DRdX3jLpNWoc+GF8NnPX8/AOi8VaxRfooIu7H8jhVUzOXrwNEdeSnPF1m7VCaaG2/jyAy+xcXcPey+7GjGRtpeWlWsX+lX80n/VefDZAdKea8hnIiDE0H9XQvEj4fT/828SNz9XZiZW0MJRX8n4VgTC1dCilZdb0e+74TfukkCK0qr6nOTMymuJJFBGXgI4Pje5Thp59c1CZpjF9IwR9i+QiucZ8E2zJzBOG3PoehNbuj+7QEsKRlNiN+s0hcW9MuVviRuhI1bNIWXRK+fUKzG+utySXlW4Sqcuk0aVw9AqYwkvSbhrsj0yINUGIyNr2bptG4gCJTdJs7ZMoZ7B43cIxvzKvKRerlMt1NCbJj49iGnI2ZGZ8UpSkejlTZHYZt2UQDGLsoJoThSfL4ymVgIWmim2oS9y7LhFf5/G/mvuwq6H+erfPsxXv7pMsQLJuAerFKdaKhMM17ni6jj3fmQ7Q2u9tCjhkwGY8IoUM19090IWDdGyNTw+D+V8QSWyGdEA1cosgUg3pw9XeeXgAa68cS0e72Y++7NnGJvuxApqHB09BokwmGECkQGqeZmC+AgHPJj+DL5QDccok60U1MrII1LzWJVQvInfV6dZgdysSXGpTtxvUG9UaAV0WraBacXY3jfEuohOeWqZ5x47RlFiYLUaMkAo5mH31k4u29nHJRfuortvA7/0y/9JdeMf/8R9xGNBGs0qPr/O2LlRgsGAshuvlCpKWSLytoA/RDaToVJpMD69yJrB9Tz/4qucHa8o6+9V5ofX9KsY1Vw+q+4s+fgEzEVmKN/U06mx/4pLVDN0cnSC+aUio2M5aioRUtlRqelFrV5R21JJBpffuu/SIQb62ki1dWHrCZ594SAHDh6nUMAFdPmmVq3J3JkT/MZnP0lhcZb03Kw7z/TIQZOd1H9EQJfRr59oLM1HPtnOjbesIRAzmT63AuixsBp3aJ4QlUKAZ77/PN1tYXZv3aQO4Oz4aboGhXXuAnr/QD9aQHZ3slupKyJXs+lgeHs5/VqJF59/iXfetZNE9yBnf1Dnc597jLmM2MMH0WwNzW7h1zXKlQqf+nwnt71rK4G2INNnDmIGa3SMrIOySBEcPBExLcnhXQW41XjBt3O2hTAlxiQyrm7Kwany7DNH2bljPT2D66AeYvJ0g9dfHeX48ePMTMP0hGqSue02P3e/5xZ83WFauVmmZs6RzWcIRaN09/QTFs0mhtqDP/TA83z3gZoC9rYEBMU6eSUbRTKPJZXHMOMEAl7aEy0G+n2sG/LR0xWlo6MXnyztZJcsnvMCSm5kvLtSEOyWUUGtRlNouEqT7VFSi3TJz8npMIeP5Xn2+4cZfbOgpBmpaBLdiWPVJBetCEbpfAqfGysqbFvJFl5Nyvt/xpB/9o1ex1Jj/LvfPcz7Pz6MP5KhULCIJyXJTL5VLEMF0KUdXAH0VZ/plqQABpXrnqq/vAIYRYj5sOaX+NM/OcktN29i/dabeOI7B/id33lWiRpkmmP6oyoQp1atoa/kIjvKBlhUJUKWlLrBFZ5ed73Jxz6xH1nrV6yzBFJlRX5ztCRWw6+IUaOHThOtGfT39eDtCfMXX3uetkEvOzbuoM8I4pdRjOmQz+/hnp9tcnDianLeC7D0Ltev/icG6DV0kZlpDcVEl1gStcoQIxPlpOh9K6pXPa0S0CTcghXgxkNDJGFiA01BRY561CpGdtTyWrK/lAKygUfLYXpmCPnPkIhO055YYsBcYmNtkbhVoCkxllLIU6chxC+/PGaOagiU5bWynpaCUpjyXuX0p942XQoyD82GRsNqYRg+BQ66t4ll59HNMlmxXw3Djl0hLrt8D5ENI+o8ZM6dJiKJWfJXNcTfoUI6l6Nh2bQlO2nvWOP+/VXet+N+Vq0qjUaJWqvqSu50i0hUSGNiKe1VHbIQ3jRPA8O08Q60QX6ZubGzPPrIFNUS/Own3oUn0ssXf/NPuP/vUTyNsDdOq9GiUCxw1X4fn/z0FXR2N/DoVbx+0QW6Hbr6EoVMK+zmY/h9lPN5ZYfq8WtYVprl5RKjo2X0QJIL913Mw49O81u/PkG6nCDYn+fc4lniHQPUW0la2hrqFY8CuYC/hBmYJpGyCUak+9VVXGtWnDf1NPGUTSRSxipXqWcl5yGI1/bjC/ppBVssL2fRyj4u3byDzakQ6dE5Hn/4NSx5XgJ1im5txr13X8zuDe2sGxhAM9r57Oe/QCjs4VOf+iSplDD/85g+jfk5UfzEiIRD5DI5qtU6c7MLRCJR8tk85UqDF14+xIUX7+PZ519hbKJCVQa8sjn3G8TiSUU8XF7KKK8iGczK/eb36tgNm7Z4UO3xR9YNkylU1Jj+9WNT5wuCVdGy1KO7tvey75KdhP0Oey/aRiEzj6b7WS4ZfPlrD3L0+LzK79LG6o4sKmnmlykvTnP69Vf4vS/8OjG/qQT1jYbsitygDVc1tTJyF2tUlZz5Y8Tfyav+WDt0E60WIhBc5AMfi3DrHYNEkgFmxk+RbE8QiEtJ446H0gsaTz7+Ant2r2dosB87X2L09HFGtg2g+w2mphbp6etW+2PZncoexfBK1S2VdQ9Tx2y+9/jT3PauLbT1rWXhuMnP/dwDTAgT0xdU2vxmrUrI1AmGbH7p19dz+VX9qrIdP3uE9m6TUE83VIO0mgLoTRrizCfjbLflW2H0riZwrZDe5DCLRKRsc+rEWQ4fWuLmmy4j3NnHoafP8fW/PMrUWI1sznWEko/jkr1w7wc2sfMKYZAucvrk6+TyZSKxKPl8k3PnKsSiEXZeuI3eyzZQHZ/i0W8d4sH704ydBKEOeIJesvUW3ngPltNLo7aeZj2i+BXR6BKd3SdIJRdIxZp0tofo6upUI/dYLEpAEqCaNpVynUKhoiIVC/kamXSZUqGuSDiFfJXlXJnJxYya4FdLLQJ+D8FQi2JWiPk+UtEhlQOMXkIz51XT5kr25V9WQidW3UN/BEw3HAvdanHLLR189FObiLVXyGYqJBJJt5QWz31ZMygatkxJpN1bCY6QhDwV7xpyDYL8TbAKSupmFyy+/rVj3H7LdcTD23nskTf4gz/4nqqP601p6MMq3U4Buq0rVrSSLuqWkq/JVEi3TAzN4s6723jf+y8ikWxQaY4T7hRlhpzCNhqtAPW6TbS9H84uuvPcoM3Y7AznFosc/sEi127sYMfuXao4ee1ANx/8dJK09lMsNXvRIt1ql/yTBHTRjWsK0E1FMHIBWIDYteOUUYdIfsQ0RqRiBhW8K5IxBarNsFr/6Z40Hi2tApFcPrMoBlzpmGilTb1INLBMKjpFKj5LLDhNqpWlLVsnJOQi3cIymtT1Jg2xu9ZDOHoUuyn6dZ+660TmKP4AupZH14RQKrK3CE2CCtBFMSCFmtfUaDol6s1lvEEHsTXYu2+EPZdsQfc6pDNLyhra8AnLPUuulFGqBcl7SKYG8GhCPm0pS9aTR0Yp56oszi+ztLRMriR2yi7GS8fXHYsTCQRo7wwzOJyifzBKqk1XOeCaXmFpaYp4PIavb5jlo+d4+B9O0dkW4JqrbkHzJPm13/wLnn7K3S71dcWZm89x2RXwK79xI3EpHkWidx7QJSRK1kWyWhBrYS+OYSj3NLWUV/nkJs8//zzL9SpX3ng352aG+cLvvsSRNztI9PXgxF6jWJ9Ha/Rj635mq1MEo1FSwUGlrmrZ48QTDUyfTTZj06itZXqqrOQ4uYkAACAASURBVNI1+/qDxONZyvk5nKqHeFjWwnU6+zvR4w6jZ85STTtcvuUC1kaCnDtwhueePkFIT5BzlpCk580bu/jw++4k7OSVdaov3MVv/84fKAXOz3zsg2zevI6l5RkqVXGgtGlrS6gJ4+L8opq+ZLN5goEwuUxeWb4++sTzXHfD7Tz+vac5M1bAkkmSFyLxMPFkikx2mfSy2D+v5PEI7ciEcCDCyNAAhw4fY9eWNUoWLl+Hjp6TSC41glJzWgf2XDjETTdcxc4t69AaZeJhk7EzJ2nr6OPo2Sx/8dd/x8xshYAUoU+cmHa62xJUFmfoi4dYOHuCD737DmQQHPCZlMsrcpp/A9DdP+8nCOi2D48VxvDOc+99Pt551zDxzjCzYyeJpxIEY2KXJOQ3P+NnyvzgxUPccM3FJDvbWDx5mrGxUS68fJuSbk1PztPV04nhb6g7xW6Ifavh+iDTzuJZk8ceeYKbb99MW9cachNJPvHxb3B2Rj5AP6buqDGZRLHvviDMfZ8cYcP2EI1yhYWlcfpGxEtdSnEhnzhoZplGs4IhrBR3SXueCOeStl2GkGgUNX8cqi1efOYVCvkGN978TjACfOl/PMyX/qikDPsjUbf7E5eoW24zed8HrqJ9OMDcxKtE4gbhrnaIJCDfYvrsAmfPzJPOZggmZbd2HZqnjW9/6Wm+8eV5ZYhgxrooEsCOJGlqm2nVr8WurqVZ0Wi1jqCFvobfPEBpvqH8C0IhEDWXFAPSEIpGU4LYhFsml2HD0hCuhjhlikzGasrAtYnphWBYnl9JQ2viD9fV76kW5QJtx+OIu5SMDmfRpHNS3v4ub1SAcNW3+0fAc1YBff+1YX7ms9to77NJLxaIxuJ4lVxnBdBXOnRVakkHLfxmFXkroK4cd9z/XebBlsVTTxxnuH8dg8NXUVmO8ed/9k984xuniMR0NG+Aqrw54nCnGh/5c1x7Us0QqVVVBYN4mz4CZp0PfWQtt9+xmUCwTNWeINwtzmYysm+j6fhJF3L0SCc3ugDtHSDPbzzO+FSWl558iXAGbrvpcogafPcRH/f9ygac5C8yUxb7MAnPUayxH+Xt+7F/jwrQUT78MnIXQBcgl6/VJBQ5ExYerax4E4aWx6uJEUpBjeq9ThOfsNbFFMuTxaNl0LQcmlNdKcJkwiUSQJuQt0EqUqUjmiEeXMSvTeMTQlfVjyHyMsPCNmwamk3T46XhBLFbETzE1bjK3WXKRCGLx5NF9xQVic82xAXMj0fz49F9NG2HmlXCkcmOt0b/Wi833HIRm/eKeUqa2bkxlf+glCVGi6XMGF6/j1C0j1hyLWjtjJ3L8crzxzh++CyL047gHNUyykJUigjBU8lQknPfkAlhCzXWl8HSmkHYuCXOzt09rB1J0LQzrse7XAzRDopjWR564AABn5e7Pv5LnDxwml/7tW9z7HUYGdCo1Rwu3AOf/eX9dHSLnWwR/Z8Buhxo8ZqIqvup6lQJJJOQrbmkxKLBP/7Do0SG4Oq7Ps8f/HmW//U3Y3hil9C3oYuZ7Ldo2YtUF4JE21IsGuOEUiESvh6quRy14iRtCYNI2Ecp51DIJEnPy2TGz5qeBKaRJj0nOvYSkUiE5VKVzqEuon0+ljPLNIsau4c20d5yOPHSCY4dWcRHiBwldl3cx/XX3sBIfxe56RNEJdAk2M3//JM/Z3a2xAc/9A7275e0tCVyhUXisTAej0O5VGR6ahrd46VWs4hFE2SWs5QrNs++cJhb3/leHvg//8jomPCPXBPQWCpFOBqmVM4zPS0BMOd5mQoxu1PdXHLhhTz2+MNsWTeA7jOp2Q1OnRtXY3v5fIXQLOuiT37iTi7YsYmoX9JJLbWqLeczJNv7eeCxV/nOw09RKEIoCNo/HD7rdCXj+Owqm/s7Ofz80/zCfR8mtzBPKh6nUv2PDeh6Q1gdc9zzUY073zNCsjvC7NgpYqm4qvy0QAjb8vHGwXlGT4xx641XEkhEOf7McyqQZf/N29FDJtMT83R0teENNNGEVyNEBmHbC9GlHiM7G+WxRx7jxlu3kIh1UFzo5hMfv59TEyp0mKCpUSs3JF2VD334Am64zaRrsEVmblEx7Tu2dOAUimj+ITU+azgZZRepdLirLPcVdvtbgK7jSK6wIV2gh0cffo5Uoo2LL7tGeRj//m98lYf+ToyuwsQS4h+cVZKJd9+zlnvefyX+VI3JsZdYs6FNLKWppRcxzBBGey+NhRyHDo5y7lSeSy68mMEdsotv8uA3TvPAd17nzIKQyzXypoNt7MKwP4rpXIHe7KSlvYoT/h0MXqbHE8YpiitdQxUUinUuI2O5eKTKXKlTZK0oIyGl0dVMNZkQRz3TKNCwHEqFOFXLwhupqNV8w4GyOF1pYm5qomlCxpHLXdL+ZOPqxmT+SznaD4MyskM3Gg6X7TP4xC/uoHtIZ2E2reR2fnGLccpqOuCqEcT2UQC95sKfGunKD+kowyFDwoDsFieOvMnoCbjt9ruoLoV55nsTfOl/P83cnDjIStenK8c83ZQxrhCW/bSaLl3G4xX9dE3x8fyOn0iwxid/YTfXv2MIjydH1Z4k2CM5jA0arSRN0R8nQlTm0wSWG2jCfKJE0TAoeWJkZrKMP/MGm/qiDF+wkaMnt/OBT29krv5+FsVUSIhkstj9yeD5+QQ6VbiqgfpKtbZSz7rSNSFAZjG0BQzPovqnzjI6eXzaMiFnHtMRkK/gcUQrXkVTum03zVEK8qDXJOH3kQx4SJoNAk4Js5nHbrVoeJMKwJXWV3bxwoWWkX2rpXgQKn3wfPyp6wSndv5aU2UB+MXpseHgNUKKAFWpWdSbJdq6Agysi/KO2y8k2CkeB2fIFCbpG+yCVIzc2DijZ2bZtHGYcO8IOEkOvHCaB79zkIMHUEEc0snJX0k5BQhQeL1oXp9SJVdkqmrXifhk/yye3pqafEkx3NkNe/bG2b2ng8uvGsCI1cgvnME0TAKpdRx79hhvHFpg6/aL2b73Sr7+lcf41leOsjQP4TBcf0OAD/30RbR1SoxyWdmluzt00WKJWkA6nqh6zyreBYKRJCxI2l0S59w0j3z/dS66dRe+wav5md9+nddnupksJUn2JlmYf5ygnqU+m6N7TS9af4y6UcHnKWFXMlQzacJGgHgwidY0qFccxdwvSVpm0cIpSxyyRVvEo0Dz6MQSdsBDdNBLNBEkqEXoj6QIlvKMv36OuRn38bY88OlfuZ1dO3ZSyc7jKc0ryWTT08Pv/cGfMbvocO89e7nuuitUCmND2P0+Q0mgxVRm7JyQjOX58DCwZojF+SWFH2+8OcVd7/kQX//GNzkzniEQ1jD8fiLJGF6fJO7ZnD41p9420/XvkpNOR6KXfXsv5bFHH2R4oJ9IPELZqrKQXWR6Pi/9mirgxEvolz73QYYHehSQR/1erHKRZCTE5GyGv/j6dzny5pK6d4OyjTy6XHPmpibYu3M92cUFastzvPfWmwh7NOqlkqLGq+JCdnyik11Z16u0NZV1/ZPr0KU70hti2JHmng8Z3PXejaT6ZOR+gkgqRTAWU1GdVtXg4ItnWZj+v8S9d5xddZ3//7zn3HN7m7lzp08myaR30kklEEpApeha0ZUVECyAlRVxRdniT13X1d2froqKiogUWVoghZYCAZIQ0pOZTKa3e2du7+X3eH/OnRBZ/X33+/APh8dlwmSYcu85n9e7vMoI775qHbq/lt1/2MXwcISr378Cw21hsG+QUEMQ3V5Ec8sor5rLbTiopB3Exzw8+/R2tly5DK+7ltR4HZ/61IMc75LJoKYyaYVUIvuou7++ngtWFgk0lBno7MflsVKzqJ5cfy/2wEwoVsgWwzjEiUxiRmW0qEw0zsU6mYeIfFy6+pxGKe3koQdfYuaMEAvnL8Vu1PAv9z7M9mdKFHM+3J4KhUJCdeof+ehirnnvSizWUeKpM2LohF4jBKEilXxOdRGGXSQwId7adpwjB3tpn1rL2vd+GIbL3PONn/PYM1kcQrCVNbFlOsXsRymVLqFQnkHJehDd8zUcpQO4xkEXYqAQYW3Ctygp9qw40souXw4icW8V7pJMsUWXW5S5VMVU28iFKLaOTns9uvgRZ3pJyaRBOn0xs8vLWFsISPL/lhSgT7JF9YrQqGSfKmSkKpHqnARQnk85eCfzsifVBIohpR4yvrUVK6y6ED715VU0d1gZHujH5/ea052K+HvL+FYOMznYpWSustzLZidp0XSVNuer95ObiPHA/d1ctHYq02et4eirYf71n7exaz/MbgmRyuZIF+Kmos/rUkoFmybsYjOGWDq2Mjn1XLmsOn5vic/fuYT1l0yBkliCjuBoELTLUZBYY2EbW8vkokkCddOVW2C+kKPodOBqaCU2NMaxba/RcyrDuz8wB2vgE7z/E028cGApCaMe3R2kpKQxVWPz/1ENTQr8/xTin2eCpHZxMiI3eTam00q1kpscoZxzfKvOHpWIyIwAlgnF5KcptZpKxUqha+MYxjC6NoCu9WK1DKFbxrBUxoWFgY0IzsqAAnRLRSRNJRWPPklHMY1mwOd0EvR48Rl2nKUS1kJePSS4JePwk5N0NckFEDax2scLWIv2XEb5k+sw0xFT+XFUc7OslSIeSUzLZdA0O7phkMzE0ewVlq1uY92mBYQWNkKyl3R6GFeDV8nNjux9Q9myrt40D5zTmTgeYfuO/ezZkyccNjstSuJpkcNhONT6SjTHym/BsFKRjHs5e4V1LqQ9iVPVrUpFItakhWISQ/biNXDdh1ysXNNGQ5uTUk6eUy/ZhM6bB3s4dGiUj3zsI5RKAX76n09w/319SLN9w9/Vcs3fLMbpTmDY8gq/3wZ0qTBkquRRq42SM4wujnVhiS+tZ/TVN3nlQC9X3/oJXuszuPHel3F2bOa11w8qirZRCRNyFEh0n6K2vpaauXMZz4/jcSTxGGUSI3HiwwlKKY1Spkh4JE6NV6SGdgXqpQQEnA78Ql2xahKVQ1hSkbzQOLMGnyOAUywAx8MMn44rC2Z5E4rBP3/7s9QGPIQHu5la7yI8msDmnsPf3/0vDA8X+ciHV7N61SK8XlEXQCadYnh4WGWDdJ7uJhqV7HUHixcvYXBoiCNHTnHm7Cgf+cgnuP/Xv+Vsf4qaoF1NXLw1PhXTLOf6kSPD6pq0C5VFCIw58LvruHDlSl544RnaGkM0tjSRLeXJlnIcOtqtkk6z1Z3/N77+tyxeMItULEIpm2JkoJeO9jae3b6bR7YeYzxp/o4SDGXpDacr/lqnuomiCclnneDqiy/CGk/gVFWumdyTsZTIa2JbqKHyfkRwp3Y5UoWYGvX/+zfTRnYyQEM5l+ma0qGrN/n+5zmnnbNEVX9ZddkqVnDaCly+WeMTN15IYJaNicETxMsWWqd3qKhAt7OW5x7cjsfQWfvuZRDX+fX9p5UxwPXXL8QTzDE2NITVplHTXGvKydTJopHLFLE3z6Rz11H2v9bF5ZeuJ9A6kzOvd/LlL7/M0JiMmuuIjiVxOLNMny3jqvksXhKiXErTeWKIWfM6wBlWSU65eAm710c2F8Uh5bDkJavztKpLV0tiTY0KRZ1cqQi5pJ7iWA0P/XYbCxbWsXjpSgpRF/d8/RFe2iX3sx+HPYWmFdUa9frrW/jQDZeTjXdSKo/jFjAXmmQhZ4Y6yLJF0yins2h2Nz37u3nsyUGu++BFNDSnKRTqueH6rXR3lfF4KljtQcYTG0joG4m6L6Ti7CHg+g6V8dcJSlZD3qBYVfhIdrIMUM1MaOlei+oIlPGgVKhqHlFthMS1VqzOlVmZfFya90mC87lLSiedlgLAitvjw2rVyUrskKWMz6bhKqWUNFxYvuL65LB7FYinMqO4fcKalqz2CprmVlntmYzs5wwcDiuVwhiWLFx3nZ+P37oOd02cWLqP2jo5eIWdL65eUleZnZlIT5QPu1pwmYWG7NCFFWt4spw52cX+fVE2rr+I+ilT+P69D/H7X0jQR61y5LIYEs2bNt1s8yL7MXB5bYyOjtHSXEdUolFlYu4T/kqauQvhC3fNZ87yIOG+HoLBOqWoQFjuTFARh7FKEasUZ1mdYt6JZjRQlBQmyzBOu5vTr4zx+msn2fLBpWS5nK/cPZ0XXl3MWH4amYIUdZPgOwne50nGTGQ+byQ/WXBW7z9lYytAKqspv0k1kM+e/BLnssvlGq/GBau/q+r71YVQJa8VDaWVN6Twk+5b68dm7UTXDmMYp7DqZ9AsI1hEB606xWqUczlXBXMpusqKk2Mm2kkuvAWfx4shfuSarkxglAmrWM6KuYv8Y5V1hzi3mZfs5GPy3DHPJrPgMd0D5b1ZuAifpM6jMSYTEreGZisjyb/L17m45oMXUtPmJhkZUDahAY8YxtRw/MWtOGxZ2qe60Frmc+KpEY6/JSPdCIbmQ8dPMlailNeVdE2MrcSIpiQOdWpJJdOZAvmy6VhXLuWwWm2IsVk2V8Jmd1CypEnlKkjUe10rbLlGY+NmMbTK4a4LqXM7Hknx61++QVuDl/dcdwNnj/fwjXv+mxMn4Et3+rj40qX4aixohhnzqpbsam4sL6BMdaRBkNcxbmrPJU3J3szWnz6Nt24m8zf+DU/ti3DXv++iUNOEtTHFWGSAVl87pfEYTU6xo4aM00Mil1fNo1EWKxUPkYEI0eEoukim82kK2SIe6XYLZYploU9qTGlqUeuRsVycsViSxvZaHA6Rl4lJjp2Rvj7yaSnSoM5vU/ke3/n2Z6GUVCodyVEPBtsYHvfwD9/4NkNDaS7d3Mwnb/wQw0PdBAN++nsHScTz+Hz1ijQdHo/jCUhqpI/hsSF27tyrVouf/9xNPPaHp9j3+hAzZgTVQSYcmWColp6+s3R3pxQprmOaj3g0xUS4RH2ohvaWZg4dPMrqFVPRrEIK1ZhIJBmPSe58FaWB73z7NhXOouSR5OnrPs2a1cv53r//hJdeTysLY7lMpTmyFCuVSroAY2nx2s5T67Jz28f/lrEjx0mPjKDJxSOhAXqRvCaMa3GxsuCoGjCVrZPBLf/3cK428H8BoKtdZrGITDuv2GTjxk+sIzDXwsTwcaIVK83TOigUxLrRyXMP7mBKg48FF8+gNG7w/R+cUW5ft9w8H38oRXi4Xx26NS2hKltbLl6RmDkopUscOniKkYE4W678G+XQ9cbeA9z7jycIj0tFXUdyIofdlWDtpXDjLXOYOrWOZCxONFKgVeQpDkneEQauvDI66Vwcl0R0io5ZuYWJYYtp1mN6VgsYSYhDFKujnsJIIw//7lkWL6lj/pLlFMJu7v6HR9n1mjRGXgyrmbstLlAf/ECAG268jHy2j1x+VBEFVdmvIhYraLK4FkwqZFTsaXowy/6jBfqGB9h0cT1NbUt54sEi3/vnZxRxWwAwaywh7thEr/VKisYYDfbvYcRfwSfGekVrFdA1SuKopchjVSOiSll5YVjLRQrpAqWMysIgVCPScwdlm5tcpUyxJClwGWWVKB2+JMsqjwrhNMnEWwwa5BC36moSoDzRi3lkBeuzS3UaUOlWVplVWcokMxPK9jpfzKhDoGKRqlv2xhqFkhmQ4dBzGAV433uDfPSmjdh9EyRy3QRCbtDtVEpmrrW5I8+qmFYlKRTyj9I7S5vgo1LIYQnkObjnVfq6S2y66D3Y7Dr33P0oLz0tL+sUNJsEpQg5wWwZyjkP5bJD8R0nYmHq6wKkYmn0smiQi2oPu2Yj3PK52bTPdjI2OExdsBWLJVgF4X6wpikXJSDESalsUC770CoNKk7TYjmL4fDT9XqOV984xMXvW4TmvJLP3d7Iy68uZSzXQdGoV/a2KqP7nBPL/wbQJ7tzs5s12eiS+20SZ1WXrlhAkwIeM+f83GhfCiQxhVHja3N1oZVKpva7PI7DMohD68Sun8KqHcWqncGqD6MRU6AtYG4GnlhNcFV8UmXFp95P5k0IV8vjdGK1aFg1Das0C5PxxGbAA7pK65PCxATsyYcqMM8LnfpTEbyyJCCXxOexkcolkdnNotU6l7xrPtPny3gqTqlYopCxEGxZTP/B4wz3nmXOrCY8ixs58/SrvLS1QHjIHLH7XF6chpdCroxFzIfsLuUfLkWbSBrFxtZ0vxPtenUUYSlL3hSlolWtvCR/I1/OYPeUcNeWaZpmZ+nq6bR1+MkUoypAxuVxY3F5ObrvGHu2D3HppjVMW7SYX//oR/zyl/CFL7nZdMkaKnoGl9dcMym7alXYVl9LdUZVpZ2CarIWLLj53c93MW3OGmau+AD/9fCbPP1qlHGtRMJ6hFQqgivfRLw3jD0Xxu01CLRPJVPSiIWTNAfbiA7FSUXSjPYP4pKoWCHbUSDo8eB2OhgdC6vZT3N9M06fm75IP2PRDDW1HuxVea901JFIGEO3kE4l1epC2OX/zz/dgVZOkM9M4HKAr6aFeC7Et779fbq7x7ni0ia++LlPMNB7mmQsxqEDR8hndFavvph4qkR3zyAVqxRuVnqGunn55ePMmuHi3Ve9m0ceeZKjx9LM6PAra12nyN3qajlztpOzPVk1Om9ucpFISP55BY/bidtuqAnEwvl16MLDsruJJlIk01lOnQ6r5kvevvOtO6ir85LPxunv7eT0ycNs2riGX/zqYfa++bZTpoIRAfRoKs/J/i7qQgFCXiff/drXePO5HUT7+7BaylVAlw69CuhlTXFvpAA3AX2ykv+/BfW/HNCFhi7d3+UXWbnpxvXUzteIjpxgoqzTNHW6Cg0pxAts/90rXLh0Ks0XBMmOWLj7H0TP7eMLn1tJbUOayOigCjCpaa4zd0VV8zbRcMX7w3R3DdNzJsZ73nWNMnw4ceQ03/jGQc72SIdeQy4t7nBZbrg1xFVXz8TrsTAyPIjD8OFvFELcOJVCBounkUo6S64QxSE+qecDuvAbz52GArolRWqx2urIjTTyh0e2ccHSJmYvXEJ22M5ddz/Oq2/JeehWDFzlF2yFa67xc9PNF2PYxojFz1ATdIFPtGjCTpPDwGyVy8WS8lAWH+Rk0uCBB3Ywd2otGy6+ErR6vvL5H/Dyk6LP1dDrp5BxX0ZP5kYxgaTJ+Bauwk6seXPMaXbobwO6HLQKuCRDWfSXktkn3tcC5gEnrY31NNTW4bS61L6yWM6aoC7ZzkXxma4ol6WxsRhWq4tcvkIsnlAjfdG2iz44nsjhsPuVTDArmcXVdbCo42Sc7/Z4yYvjVqVEXly/JHXKIbLCigqyqBUpbB4++P5mPvjxNWiuUVL5XvwNk25jhtLa/nlAlwLBjWL6BXS2PfwiNqudiza/l96uIb765Rc4e0zOwRZF6LPYJLVOOClyiUlspgOLIT9LBrfLQS6Vx20TZrWQawr8zYcDfOiGWfhrU4TDEUKhKaAH1QGHZQDsRWX/WRSmlG7FMKS4cFHMprBqYSy2Ok7uyXD45Ek2vm86Fce7uOH6Jl5/az1jhSYMXxMFmUad73twritXkPaODn2yW58cwUuXXF0Nqc7c9Cc3/7/JtDRTjXDuaylVQrUgUJ71cikW0LUhrOICqB/Dpp/CbjmDYRlAL4UxSKGVi6bFqmjMywLi5upEAE5seSYBXZnVSNFatal2GIYCcV2TwBvTfVL9Vgr8SypCV5ll/QlAV6W1Ig2ab+8Edb0sU64yoaCXkWi/6ob/7rNrWLK+kUTmmOLJ2AwbHlcDpD288uKbtIRamSIhUPFRfvGTV8iMm8WdPBN2yVeQJZLco1K8ahrR6Lgp6BBnOl0sgosUTWGSehZlrSXqFuGn6FaNbKFMXYOfZavmMXthC5ojjj8kpeiEKh7FLEUA3VYnoUoaD9+3TQ0kP3jTzYydPcM99+zg2uv8bNi0SjH1FaCLHbbyxJ98baWgra6uDHGVTGN315Poj/Pw799i/eZ3E5x6FV/6x98zmGumLxWjM7ybskjuxuwwnkbLFGhrd5D2WHDVBIgMTzClYSrdJ3qo94cY6OrFbRhkkwV1vk9rryUUrFHeGaK3rq+3EWpo5kzfIJFoXhX+QvxzOj1qRSE59W2tTZzp6jZJaCH4wff+SXEsJKlMYgwLZRuHTsR4+NEniU4U2LShnrvuvJWh/i7OdnXx5huHqA00s2L5OsbGU4yMTeDwuBiJjPLWsTc5cizLhz+0nKbGVv7w2FN0dhVpa3Fi0Qz8AR9en4doLEI4MobNpmO3OZTqR7fYsNvcpBNx1ZC2NPuw2V34aoIkkhm10unsOkNEMl+Be75+C9Pam8iko7x1cB99vZ1csmk9jz+1nef3xieXV2rKZMkVpUMvcaq/i/rGWkqpOD/77nfZ/djjVOLxPwL0nIxcdB3jjwBd/6sCupjfWCsVLl1v4eab1xNaYBAbO8F4UaNh6jQVeTd6dpQXHz3Mey5fgmeaTqy/yG13HFKJRl/64mrqm/OMhwcVgNY2y8ik6h8tAGi1U8mWiYylePLxk2xcM4fpc5ciGoivf+VBduyQp8RNuZxSWcJf/eZKlq4IUCzEGOjvpqW5GcNrmKPWfAGLZwrFaJx8OYrL4zTdrVRHIwerSD+qkwEZRcoNXJ5Aw096tJEnH9/J8hVtdMxfTLLXwp13Pcn+EzKmdqHJeLiSVXrOKy73c9Mt66ltzDA2/CbBOgeaL2B2/nISyHmmC/FHI5fVcfobZRrPqcN97N9xTIUTtK9oV7yDez63l/4hsDa0UfC+i774pzEqFpor38ZV3kG5Ej031jYB3TTXsFQZ6CXpoksFXIZGY42ftsY6GoM1OA0No1hWBnTy+mnScWgl9d6ijDkk0EJsNHXlBS+WielMWnUq8jmFUoZEtkCyZGM8FSHPOHJGyVnY3w/xGMQmhH3vVDKxTCFOTrwFJDCuYHb/NcLML8NHr5/OtR9cRlG80itD+KRDL8kJ6VASsj8N6DJyl9fOMOUFdoOHf7mLuXNrWbD+avY8/gbfuPswhYQAkET5ij5fmM85br7+7QAAIABJREFUM42rJH4EkpNggoaAnNj8+lx+EolhxXv41G3zuPK6JnLFHrLZHDW1TYr3QD4F2jBIPVG2kcrkMWxWbGJwIyvVvExeZIRWx97H+8iUS1x4bSv9kZV89APTODNwDeGKF91TS0lYVOe//Y9Ev3cU6efLChSYywJOUDKndPQmkc1ckZhj9qrIWsXHyl+ZG2h5EmQH7aSAoY2i6SfRrUcwrAewaicUmBvlGFqhhK7812UiIl9TwLzqf09BrWhUFEa1Q1eAXgXzaugqmkWc1c1CwtyvV7v5ihjDyMdNQP9ToC2g+qc+Lh+zVmx4rUFSyTEszgRXvncG19+yFotnmOHwAfy1NhwOF5ZAG6888hLFlJ31Kzar1+w39z1CJgoBewtWJDJXuuyiuaKS0b4Q3coFfAGPsgXOlTJkCxlypaxyFRRFhXTbwmCXN5cYPVkMcvkiLW1NLFs1H9/UWkrJHobDnYRjfSxes1QFUkmctMjrrO4Gxk7F+N0D+1i3fiYXrF/PI/f/nGCdn3UbV2Cx5rCKHFPWgedCbqrFWln4MmU0u0Wth9zeFk6+cZzduwe55n0fJWNZycc+8wPGK43kXQ7644fRtQrRMwnV8GuJNM1TPfTGkjhbNQrpMj6Rg40kWTxnHsnxGMnxCRITaRqCTqZPbcPjcvLqK4dIixlOjWwwQvT1R0mlRPNvFnE+n09J0AxDZ8mSRSpiNJ0qI27b3/vuFynlkzTW15BKTDASTvKz+5+mq0fOWDFsaeDTt3yEkYFuzpw6wcljJ+mYOoeOjnmMjkUpyArYqrPvjX1098XE3JKrr3kP+XyF57bu5NSptOqbvD4vdSEpvEvYHVYyIv63VIhFE4TDOfw+Fz5vLeNjY+iWAi6XA8PuoKGxmXQmj9Pl5kx3Nz19UUV0u/32v6N9ShOJ2Biv79tFKjnBujUreWHXa2x7ebiaymb2aZZMvqISFHvDwwSDPiIDvfzmP/+DnQ/+DlepTDmfFQoOSb2ECehWrBUNR94i7b0iJvwleeh/8ci9VFZgdslauPnmtTQtdhAPnyJStNAwZaqqRk8eOMH+7d28/+o1WBtyDHel+PRnTzBtmofP3b6MlvYS0fERypYCtQ0B00RBJEilUpXU6VPhD7/5yUs0BOHSy66Ghik8/N3/5j9/0Es2p2NzlJi3GO7+5hW0tovOeoRIpJ9pM5qVqYe6IfI6mYR0m3JDRlXkosclsYHSMcuOymTnyshaE2mIYpZGoegmPlzP1qdeZNXqqUydu5DYmRJf/PtnONgpMgknloK41eWxahnWrQtw862raZ+vMda/l0CNjiEMGd1uJhTI2FLSqOQAKHpUYpAwrV22Rv7wg8fVBbfiig68wQ7u+OSjvLA7Tcm7iJLrGoaTf0vA6qAp+UOc5R3kjLMUrXG1p5afWx4K0FXCkOnPYtMs+J12Gmv9NNT6cBo6+XSScjxJyHBhkxtFE09zM1pSMeTVv2TsKESfMppVXKSkeJTRfFIZZ2geKwWPTkNHgPpWmDK9RnWcPb1R9r8W4YFfjSovjhrJMdcMUpk0ZYoYNkP9nJaSRGTCJ26YzVXvXUSy0EXZGsYX8iriitUuz0s1OEcTA8nzR+5Vww+1D9DJT+R54sm32HjxVEKz1vPrb+/gJ/85hE3JEgOUxTTGmqaiVzt0GRsLw72iYzMclGQdUijidkgVH2H6TPjCVzawbKNoXo9is9mUZ7NYvkqwD5rE2ApyeYknMtgNDbtdo5KV50bqDAMSLp749VtMm7eAhZc38dQOH3d86kIS+RsIS5MlnyOUgHMg/r+dtE126HItCdPRBHTzpBYzhOqwUAC9JDwDJ1rJWk1DEwAVG9SM0JnwiHxMO4NFP4mmn8BqPYpOL3o5p3bqwo/QS24sJZmamJwIpTTQJH2rTEWT51AUD1IjmIAto/ZzobBlUx4o54y5F68CuuLmCaDLdSo79Ld/93cqJ/7c6F0MZmocISVFu2CNh5tuu5SZSw2i6aOU9Qlqgh4srgCx3gjbn+5i3oxW5l1wCeHjgzzwy+00BxtIjeo4Db+SR0mohm4tKx6MrD/FcXEiETMlak4xZjSUvrmuoU49fH4X/oADQ9ZpsmpK55WsSlZkss/P5MZV47B3337F9bn+o7OwBfwU4gk1uXIHWsHewn//7AFGRivcfNuHOXPsKAODZ1l/0UpyxThCzzjXoavpi+zq5CH3oohtNJLJPF5nE89vfZHIeJ6r3nMTh46FuPULP2Wi4qNj6RIqziy5TJqT+09TGE+TDYszHuQmuawekd15cVod1Hr8FDM5xgaGJAycOTNn0NxQT6mQY8eO/aYRjkfHZvUwPJBWufPJrHS+4HQ5SKayNDT4Wb58KVu3vqDq8WANfP973yIZn2Du7Fm8+MJOdu15gxd2n1K3gPhirV/bzgffdwWR0T4OH3yDA6+NKovWzZdcjmFzkkpnGBwZYu+rbymjoLUbLsTlDRKLZdj3yn6OH4sqUG1rq6G+MUQ6ncDpEoVOGauhMzI8Sl+fgL6VgC9IJDyu7lmr6HwtOg2NTWoy6fP7OdtzljPdY6pAuP32T9LW2sCZzuM8v+MZRS5etmwJnWcG2P3GWRXIIxNH1QclMpVKVoTzyTA+v5PseJiHfvJjnvnF/RgSHlEWB6UCCasAury4fwrQ31HF/6//8y8duZvYJJ3vpgvhlk9eSOsFLhLjnUQKEGqZgtvvY/9Lr9FzcIyrt6xHr8tw+vAYd3y+hxkz3Hz+9qW0T4dYdIyieHsLoAtRSABdllNy1UrF469n75M7GBmosHnThXhbOnjlqdN842v7GB8HwYwt76njhk+uxeNLKDAvl+M0TRcdtUniEcr4G6/0UFfXoMbzxZIYvNSpKYLVWS0i1ChQXhmzQxf/dTI2xgdq2bZ1NxeK7d+chUx0FvjCnVs52CVW704qMrZThKAJFi12c9OtS7lgrY/x0b243EUcTr9yfDNDRWQXJpnROmWbT43sHJoDo1zD2Re6OHLkCGuunU1t2zz+/d8O8ovf9JGwXETJcS1jmS00u5w0hn+Kq/Q8KftJ8tZx5X4nQK4AXcaFkv0s3VgFAh43dT4PbpsViyClaPypIPLWkM2NIaNU2WUKmKv9qjnelC6/XKooG15JEhMLShkDyk68JgjBVg+LNi1m9rKp4JYQlRTFQgaru4nMuJf//MHTPPLQiMkadzZQsdjJ5rPYnDZVPETDg8xqhVtvWcSmd80mljqBxTaBL+Qjly5hd9cgwUVqd3huhy6+jFVSnLyX30d307W/l86uES7dcgGa3sbddzzFyzuF0+ClhMPcf2oZyro4j1UHMYrhbY7fCtm8ImpZtRK5fIoL1+nc9sUtTJlXYnRIpkn1ZkFmiKZP5HQS61ShYgSIxzO4bOINX6SUGUOXBWHFIHUmxY5t/azceDn1C5r45ncH+NmPr6dgfIywFBdylClLwPNJrf8nDds7QF+1vNX/R7rzc6Au0gbJAnCjlTzoRaea2EpfJxI8zTqMQ+/EUzmA3XIaTR/EYhlAk0clbcq15FHUsZSEqyBUa3HTy1LR01RUOp2pVVAWr9J1nzfsV925/H3J9MOeBPRzn1cdvasgKDUV++O3SRAXv/I/C+hSFOYkC73Ahz+xgPdev4yM5QRlfYza5hoqRSnSdJ59+iBNIRdLF14IwekkjgzS1xVlz45DaBk/Dk08GMqUykKYFHfCjDqLRCUlgBpssNAytZmW9mZqQ0EMn0dkIYplWo4MqJ1uKibXfgV/U6upX4pHyGUnsLs19uzeRd8AXLGllUBjA7lYXE29rM5asAQ4eeAYz7/QyU03bVEhS11nTrBs/TKi4V6TTzLZoZ8P6BXdnMbZdeUxoRf8PPbITtqmeFm24v389oFxfvjTl7EGm1iyZg3OGhdnu85w6JU3iQ2GKWfS2Fw2UrUlsvESeGD58iW47Q56u8+SjSdJScEfqGH+nLn43G4y6TTPPbuHlhY3dpuhXBKHesV610U8G8NuSKZZkUKxwrz5U1m4aD4P/vZpRUhrqDe47TOfIRaN0trcwu9//zC7Xjlp1rPVxmP1qnbedcUGZeh0+MBrbH+2G1GvfvT6S6irq2d0bIzxaIRYIkpdfZDG1in0Dk0wMhrnyFvH6exKq8Jg1swGQqGgWqWJyZBsbbw+N9GJGGfO9CnDI7vdy/h4FJvdrsh86UxWkV4F3H0BH11dnYyMmMFQ3/zGZ2if0syre19i27PPUR/yMH/ebIoVG3teP8XQaJyJqDlpswyOlyqpXIqsllN7Ry2b4nc//n955r5foKdTGFpFAXpSLytCtvx0VnTs1Q5dgk3+T1O6P4/vfymgm+BRyuW4aBXccvNq2ld4SEYE0CvUtbTh9nrZs2036f4cF69bjd5Y4ODuM3zxzhGmTzf4+y+vomOGTjw+psa4Qdl3K0WSckNR0TnZeBpHbTNn3zrJvt3DXH7pMgLBZg6/Fudrf/8Sg4PQOgM+dftS1m9qp8wY4XAf/oAFX6O0QllzV24J8cBPX2f1hXNom+Yik51QBAqH045TzPSFBq46PuX8q0AMZ45K3MJYb4Adz73CuvUdTJk1n8jpPF+481nePCMBCx4qGb/JaSiOIyu6j9+0gIsvqyeZeROrkcJhc6PbvAp8zJlvRo1Is0YRw27HWrBSGS9jGTfY+uRhLtgSoGbqBfz+D0N86/uniRWup2B7D+H8HNrcFZqHf42//Aox60kK1gk1mhZAl4tBDQAm95WlEn6Xi4DLiSHkt6y5D3XbbaobzSZT6iaQgBIZVOi6xK1K6IKZuCfhCMINKEl2cDmJ2AI0NsO8BVPpmNtE24JG8FiYGOwjlU4xNDJEbV0zHasvZexYhHu+9mv2vy4Hu4VATTvReALdXsblNU1k5k2Bz356Kasv6yAaO4LVmcBT51O7O4e3jnJOTv7/H0AvCc2/lucf2oPXV8OKzYsYPlPktr/bw9igFc3wKalTUSSDEpcpgKRWOrLPtWEpGNglsSknYF6hWIhic5R5z3UN/N0nN+IJRhgYOkLLTLELletRbFGzYEsp5nPZ6iWdLuG3exHGYSk1gB7wQKrM8VfPEI3ZWLDyWtL26Xz81n0cPvJV0trFTFiipj2vOKEpL4Q/ZrD/T3H6O8lypl+50ixKP1w1GlHPlWj39TH195aiG73ow1rwm/WpJY1u9KDZD+OyvY6z+DxOrQeLCHVLRSwCwNIIqhhz6Z7f9mmoaEXz+VOdefVUka69bJyTvcl1p7b3ck2pEb85jp+MqlXgPnltSkRutRD4c2fUpALn/LH75J91SchLVJg1C2787Eou3DyVaPIoVnseT1MbpWiaTLLEE4+/zvKljXRM7SCXLOOyC9O8hu/dcz8h+xT0oqxeshTLCYrlGBZbWXlAeWstXLByPt4aJ+6ggLhNKVUSiTixZJJcTsiPBZUd0dmZVN3c2rWr1cRvaGgAf8BNTShAeFiczxLKyVEyvRPxJN66esppCQbycPr0Wfa91s0HPrCZtNxDw33MWTKbiUgfNSHP2xG06hqRqYypwlGhXeIUh5tUROd3v32BLe+aRV1wOfd89XVe3Z/EqA0wZ8kSgvVNHD96glOHj3G28ywBXNQ21zPhLtLd24+rzsFFG9YTG48QGR0lGpkgl86xYM4CWpvbqlF8FbY9t5WW5kYVgFPMVRgZiGJYHWTEM99mJZ3PKQDfdPFKpk2fwiOPPqKkgPK618jWsWzB5/UzNhpFyOCTgC7XyoxpPtasWMjsGWJHG2X3Sy+QiGa5cstF+H3ishlVHBGvV9InXYxOJIgkK5w43cuRQ6eJRMBpwNT2EH6/F4/Hjt/vIptLqdWfTEW6unqIx7NqAhuLy8RQJ1BbSyQyjsvlMslybhenT3eqOGp5+6d7P0tdMMD2bc9w6OB+5s2did8n57mH0z0TqlPvH4iagH5qMF+Rw8ZR41AewZZ0nPv/7V/Z+ZsHcBULVApZ8hRI6GXVoYsG8m1AL6uksr8WoKvbtKxRzGbZuBJu/eRqpi33kJroJJKvEGxuxe128+LWlzGSTlYvXYzeUmbvtiPcedc47VPg63evY+ZsK/FYmEI5TbDBD3bRf4vrV07pwPPxNDZ/iP7j3WzfOsj1H1qL4QtxdG+Ee+7aRV8/zFgIX793MzNm+8jmhxkZPUtjiwuHXzy+C5SzIilq4d/u3cP73reYtkWNkJtgdHBE7dI9PquKv1T3jDLnF41zETxFyhNlRnv87HxuH+s3zngb0L+8lUNdqClEKS2EKGkYw7S2FfjYJxZw2ZUtoHeCJYqh27E7fGCIfrQaVmHJEMmFCU5ppCwjsJwTIi6efewoU9fB7FXX8OBjSb7+rTPEizeQd1xONFtDozdDy+CvCFpeI8YJinqMinToapph1gtyFMtN4tCtanIghDipnw2LKWGTDl3tIR1201FVCJfV3BolIaqOQtNpcYSyYtGLKtkoEIS16/xctmUNtYtaYOwYA0NnGRtN0drWwbHjklqU5F1XX0xtqIMHf72T+356hvAINDaEGIuIDrxEXaNN7edmNsNtn13O0s3TiIbfxObO4JIOPV7A7gtRzkyyibNYxLFOsbrP69DFv97VyO9+sJNFi2cxb90MDu8Z4tbrD2JYQir4pyQyMsnBli5dAbtIpuRW1tHyBjaLQ5HbbEaFTCaCvwY+/LfT+OBHV4F1gMHhk7QuWmjmXUq5L2lbtpyKrixanRRyOj5HPeSzVBI9WITtN57m+Wd7aOsI0TzjWrqHV3DNh56nYPkHVZSlK8OSzQl5l1onmYioFszm+3da8J3ToimYrNrgSm6wHCQ6FBvM/1UhpmRHjiidsl6yYS26MQp+rOUChj6M1XYc3bkXp20f9vzL2FVErlz3Gpaii4p4MyjRtaxaxEtASIBSDFXPdRNR1fdVxkxVav05sJ4EdBXqY2bOq4fQjQTMVWa5OYDPl+Tr/2k4Px/Mzwf0yY5d8upFzSXOuh+9eTGLN7ZTKfQoYxmHS14PGaW62fXCiyqmtq4WhvvhqsvXQcHHb3+2lUSfHUtBsglySiJmOCvUNWvMXzKVWQvasIjktJwkn0sQT8ZIZ3NK7y6ETwFnuX/GR4Z5660uQtK5rV5D/7Hj7NplasqnT6uhqbEBT10dmQnZFVtIpzPUTGknPjCEr6WdPdufp/tsno98ZDPJZILI+AhTpgp3I47TL41IlRsx2csKKVEIgZLLIMFU1hom+rI8+MDLfOLmlZSLzXz6xmcYnwgxnokxe+FC5i1YxkDfED2dXezd96a4F+N315D06cTKaXS9zIIFczl65BBT2lqJjccYH4tx0YbNeNw1KtrZYXfy3HPPEqwNkErG1Xkj97OBjTwZ7FadTDGvRtJXX7uZppYGfve7BxkeLuP2QDIJPrdGIlVWv4mkGuZkBKcmOfJ3MG1KHRvXrWTW9Cl0dx7n4P59rFi2lJqAj0I+SyIZU9dlTW0tsXSBirOOPa++ycH9ZxVcSLKxgK/TYdDa0sCU9kaGR/pVYI/Ujt1nB5gQ4bjFRjpbUjV6Q1MLQ4ODWK2a+j5Oh40Tp/rV+SkK43u+frtKwtv6zFOMjgyycsUyxsfDJNMFXIE2jh4/Q9cZud/Acny0UpFqr2Wah9FIFFs+xW9/8H22/uIX1MtYI5OQOlQBel63qDGtWCXaCxY1EpMs8b8eoJsXlc2SZsksuOO2tUxdZFDID9E3kWTqrLnql3x5225KYY1LLrkIAmm2Pf4ad309zZzZVr5w+yIuWB6gVEgzNNpLQ0sQI+iFjIQFm957lVwJizfIiVff5PDBBFdevhx3wxTefL6Pr935ujKJ2Pwu+ORnr6Su1U3f2UNYjRxNHaJpF0al7ONriQyV2PnsKa64Yp1KNbJ6rIyPjimyS/PsNirpGBbZa8phJv6BpYzJcve2MvhmmW3PvMa73r2YuvYOxo6n+Nznn+PgKbkgarERJBlLUMiP4/Pn2fKeIDfesgGXZ4RYvId4NI7X66eusc08DIVYJS4HLrlhM5AdBUcLw8+OcLp7kJUfWELRewE/+A+dh58K0BlegaXmIuJFH0apmwuKj2KJPEHF0UdZi6o9t9wUk1igAF3MFHSr0v1KCIkYwcjDHMWXKWkWFUVZ1mW8PmkoYqZVqX2Q0G5KeeVeVZShggU2bXZy3fsuoqnVhdUR5/SJ52kI1eKTHHirEFGcPPDThxT57f2fuYORY0P84zcfYu8us0Iv5G0USmVsjgrZdInFs+DrX7+cxvYSsWwXNa3yvGfJZiXGsU5xC8xf6p2AXg0QsWgkwwWeefJNNl60iYapPn7+ox3817+mcNunq515WSu8DeqVCmVLSe1I5XmxFa24rR4mwgnTi1nP0jYVbvrUEjZc1kE63a1Sv1QAjoxZpX1VI3fZk+hK8hefKBBqWkqxdxCrIyPOGxzdupeJJKy6ZDWa4118/ktpntk5nbT2bgZjooG2UI4JxVquURnNyZ1SDdOZDNU5t1uududVcxhZhahJjBp/ixxTyJYSOVsFRoW1cRVaaS1WsMmIsWxgMIEh5DdjPxb7y9j1I9hyQn4z1+6VkhNLSYyizO6/YkljMaQAMl97+fJyK5XF1KQkqXvCXE9hQQxWpJI0u28lT5OHdOBFYdCLXE1VsUpRIW+6WO3qOnmRNGp/7DgoX0seAuh/rkOXr2GIt3se1q2DT39hLc2zbUTHjxGoFU12HYVoAcNeY07dikm6O0/x/I4o175nLjWeqTz0i22MnJRQcRuFSh5/EJaumsmyDQsgpENygL6BU2qiZHcZOFwSROLGKrsn0WTKb6XZ6T1+gj17hrj8sg5qamrIZXM4XG7GhkfZveuMArj16xbgEwu5cpl0JIKrtRViMcrlIvsPHKQu1EB7eztDQ0NKchlqqSMS7ifY6DNTB6XiUsofRbk/R3rMxPM4g9M4sG0/PWf7ufbDa4n0wb1f2UcsWqdG4VM7OmifOlvxkbo7O5VfQ3I8Q0kUUiE3J/rH1Ws7Z66b2qCPkZFhIuGK6rQ3rt9MPF7A5QwQCceU0Ys4t42Pj6p8eZEeS8vZXFfPRHSUTLGgNNvXXHcpTS2NPP30U/T3T6gzWq4dh91CJidOk5LNJ/+Yb/Ic+dw6oaAfSynH1e+6HL/XrsjS4nvQ3BRCs1TYs/tlFixYoMh3vcPjjKU1tr/wCuPhivr9JNRQXN3E8MftMpgxo43I+CiBGiG7JnG6Ahw9eprxiSSB2iY6zw4pDsj0ae1EJyKMhWPqWhX5sTjFCV/gq3fdokD+pz/5MRaL2PjqqouvqWumuX0+23fupqtrQBF9LYcjlYp4x0oUthz6tTZ47Zknuf+f/4n0YJ867+ViS+ilPwb0vIYmwe9/ZUCXcHmDNItnwuduu5COJXbyuSF6xxNMmz1XdXovPrsLojY2XbQB/GmefuxVvvaNNDNnWvni7fNZsaqWcinL4Egv9c212MRYZBLQldWZxGLWcGTPAU4fT3PFpatwhlrYv72Tf/j7t1S1d/1NIa66Zgn+Jh+dx1+nvsmJLyhepzFw+SDlo//4CC9s7+a9163BVSMs6hITY2NkCqm3Ad0mlpzCrpeFcZZsfhSHr43hozov7niVK7YsI1DfRP+RBHfe+SJ9Y/LCi/2kjsspBAzxiIf1F8Mtn7qM9jmyfxxXtoHZTFqRzVyCkHLVl0tkJFddbtrKkEov6t2eZTSaZcF7ZjCcmcW3/8XDi692MFSYR7lmMfGceJifZmnlUazjT1Oy9lFBDoYKFXE2UM2dSYkT7rZVAbuA+dv64Ml9psgdc7pO2cy3VCN2tXtXR7V0U2V0GbNWTFvZjpnwsRuWs/6iOaSy/aTS3XjdUTwh0fN7wdkIGYM39hykp2+EC5ZdyPQ5y3ni4ed58IGjnD5lYmLA7yebLTERTrJhDXzlq5cTbM4xFjtBqNmGRReCnxPdFaScqXar7wR0xUWQh42Tx/s5cqifTRdfjs1h4XvfeZrHH5DxWxsWm7C/cwrEpUqRvtycBUuuewVLtkjAGaCQFSDKUazEmLMAbrx1OfOXBEhmhnC6dAwxyRdK9rkIS+nSIZFL4nU1kg97sTlqIDOihPkvPfwCdW1e5qy8mAOH53D3XU0cOLIcAhcQzpbBnzON9vMm4dMktpns8fNzBd7OJp9kN0/K0QR0ZfQv4TXiDlQrLLs/0pqLta5RzmOX7okoNtHGG2+h6wfQjAMY9KFns4r7KcS5ivwcFZnjlBTfQLn0mQZ055IOyiWdSqmGSqlWseUNbVyZzUwCtVw5SqKmy9rG/LOAt+lzVFZOamIYJMCvXg/NNEKaBO9JAJ/swt/ZpZ//39IXSgO9cgXc9JmNNM2xk4gexeszQPbTOY1isqQKXaOpjkxPL7/65Uklj5o1YyUvPv06Tz04gmxI5iwMsHrtIloXtCg1RDLWw0RykGCjF80oy+YP3WagiT5LOTApVqOSnB5+9Q1Od8a54ooFOBxinYOyvBYHwZGhMCeO9xEdh80XL6I2GKSv56wqDIWo1TS7QyzRVAhDdHCIN944TG3QydIVi1XmukoclA5doO+PAF0aD2HrSUHo4sn7HsPrMbhoywUc2N3JC0+VyKcbVSEi15AynCqUKRSKVApSiNkoG1YmSJMmQyIdIZlJKGmpV2zgNDuZjKhw7Ir/EgpNpbd3hK6uM+o1TCQmSGcKFCoGEu1T6/WRz6dJ5sRdT4jLF7JoyUK2bdvGG/vPqjNapLVyHUhzYHpWVgjUOhgfz6pbUhRCtX4bNX4Pc2ZOo2NqM6E6N8lERIG6eLv39pxVO2+RxhnuWvYd7eHVN04rHwG5SP1OmDqlCbthIeB3KqmexDzX1tVgtzuZiKboHwgzMDhOQ/MUunpGSaZy6mtXynmVuy6FgRQfYrdxzTWrWDB/DonYBI8++oSE9KkGZ9myRcyYvRDNXseDDz3OiRM9prEra49qAAAgAElEQVTMju5KxSkdkARqpNP4LDlinSf49y99gf7Db1LjlqCCHCkF6MKfqXboVUAv/lUBXUcAXSulWDQDPn/7KmYtkUD5EXoicdpnzlEkg51Pv4Aj42Pd+nXgSfDoQ7v5x2/laW+38MU75rJuXb3S9g4M91DXGMBe54OsMIlNVj9iaWbz8vqLrzAyUOaKSzdg9YfY89SbfONukfvBF+9exrzFIWxOnROn9jN7fhNYklTIovkbIGxw/NAZDrwxwnuvW44j6JeIMeLpBMlsjOaZLSZDWYgMcsVJCls5R74YxuZqYviYwe6X3uDSyxbjrwkx3Fngn+7dztk+Wa0KCSqrSGNCcBOj/iXL4H3vn8bKlR1YjTTegI1SIUUkPIrP68EhwcySZGYLgFsjPbyf6EiO5Nk2ahpmEFoZZO8hG9+8y0pX3zJSzmlkfa1M5CvoWheLK09gRHdSlNGtRdKQpEN/B6Crfeb5gF4dgVYnszLyLKjQn+rMUwqBKmPZHIwWsYu7Xj6vapwtV7r5zB3X4m3RCPcfIF/qp3mGaOx1iqNRrN4mygkrmZSDvbtPMDFR5v3vvwGcQXZv381PfvwiJ46aN66BF4ctzZo18Pkvb8HTmCEycQx/ncW0sC270IT9L4emOiHP79BlRidgLiRDP9uf3YWuObn44i0MDES492tbOfK64G8rhUpM7Udlby6/p4S6KNWUxczvFoa/2+bBUrKTTkeUqvCqazQ+/bmLCTSXCItrVV0NFo/4CEg6hxjcy8lUoVTJka2kcAenETtexh+SeN5RokM9vHrwFBesWY2vdTU//HGBH/1wDcPjF2NvbCQmBkdIfrtDFXFKoje565kEdLXIFjmhpBXKH0UuJm2yItJUgVuW4jKOlSKg6h6mihzz1hEaioMCNks/DuMwNv1N9dA5iUY/ejmLJWdHUza6Mm0zW3Vlfyvkwap362R3rqgfZckil+fCU80jl+CLjNlJy1hdrjkF4iaYOxx2lTctHbsc4ALmk+BvuitXKIkTmwD9ecmPSkposVAoFM516ed37PJnQ9zborBuDdz2xatoW+wmNXEQix7HpajYopjxqEx6+XO6b4SnnjjJ+rXzaWqZxzO/38orLyZZvNDJxosvJDS3DUoTTETOUtZTeGtt2KQ4EFMXZSN6LpjdzOgUyautgeeffE7d91detYp8PoNd2juRMMoawxNk7Hgnv3/oCNdePZ/mjmmcOXaYzs4edV3XhQyCoSDtEsfsclNOJJSDmxSLmVQEp3x/WXmob1jVrYiyQSqtkpw7foqjaX5z/8tcddV8Qoub2PqTHcQGQ2TjNcrWOJdLk81L4SdrJY9p/iQGT+IFr6UoWrPqHBTLhxlza1m6ciXeQCPh8SK/+MWTOOzNeH1tCrROn+7GaliVnnvC5Iyp/Hf5ZUU1lEjnEDXwwgWz2XjRevYf2M+2nQfxesUJ1ZR2abqmYrEbGoOsXr2Ql3e9gAyr5PKzG9DSGCSbibNg/gyWL52LrheJTYziccuZbF5D45EomsPPM7v203lWMgRMprxssdqagwRFjRAUvsKYyggw7AbBunr6B8coVaycPNmHr6aecDzPaDiqCJzyveW9ym4CVi1v4IaPX090IkxX5ym2PfeKssmeNs3PFVdcQdvU2WRKbv71+z/iyNGz5lTzRy8nKi3tHgqyNrYUyI31ooWH+OGXPk+6/yxOTSwGBdCL5KVzEUBHN2VrMkn6KwK6dDslYQoX4iyYDl+8YyVzlrkoFUc5G44xZcYslWr07OPbqbE0smrVKnDH+M2vnuc73xfnHvj8bdO59JJWdfoMDp2ltt6HQ0bueQnBkBmeALqkaLh5aeselXy0+eJLwe7j2Ude4lv3hrlwLXz+rssJTXUyMTpINDHEtPn1lHJRsw4sOBgdKBINx4mMD7Ju/QqQfXYiSaqYIZqM0DKjmUo+hUUOWRFTi9xJdosS36nV0PeWhT0v7+eyyxdTW9dIYsjOD7//NMl4O8WSg1Sul2Q6RlpI5ILTdvD7oa7O/POmS3TWb1iqfMDFbMfqCyotfTlepFTJcnb0KIbup9W/HmvDLAbi/fz0V0fZ+vvpxFIryHsaSDi9hBEbxkHmFV9EG39N2UwKsAiYmwe/6IyrQD4J6IqcVH2cN5WdtAo1ZclCEjOXpCp0RZHdJWs6q/ZrTjd8+KNzeP/H1lPIdRFNnCbU5ga3fGKeQnICw+E2SV72Zs4cGuOtQz3ouocrtrwbo7aGl596gUd/f4BjhxUJWBHUr7lO9N6bCLYUiGXO4A8KOdFKpehQGn2bzVf9wf8EoJeEiBbiod8+zvyF01iwYgOvP3+cf7jzNVIRGSE7sDkrigxnUQeyfCkJeZFTRShFJcr5HFpZw271E4tPqDruxltDXP/JVZSLfYyNjdLQ1CR5jGrUXinFlFRI3AYLhRS6Q7zsvRBrlq0kpMd5dttOmqY30LHwSrqGp3HvtyZ4+YX3Ec+vEQUdZVeJQnLYjMbLySFVdcNT+fKyU6x26RYT0M2d2qRDmJDQJo1jBNdlFCuamaw5ji151V5b2bhWxHE4g107jt2+E0N7FZvlLazlQfRiXknZymI/q9gVitJOxSKZ8DJulz+b6zxzuy8FhWkTa74X/btko2fUzzy5Blc/mRqhm92YALsU9YZhVaCuOvOqSYyMUBV5QeWnvz1eP1+TLkA/2ZWfP4aXj4mO3lGqML3d4EN/u4HlqxuwOocoWUYVF8KqW3DavYyNiKe4Rj4nnvFO2heuIDc0wS9//owiYl1wwSJqO1opJ8MMR3pU5GqopQaCbkhGTLq/KeI/xxcwAd0JRgv//cATOF1w2ZUbiEdHcHuc6MIeFbdDUREabu770bMsWRxk2aYN5CMjJJITqssdHRsmGjU7wrY2Py0tLYqcKq+Bx2dX16Ni274T0JUkUaJlaxh4q4tdu47zwQ9tBG+OB374qnKYTI07sGseHA6R9UqnXyabs6m04Yro6I0y6XxM1Qa1DRoz509j+txpBEINYPgpW2r52X1PMzBYIhYzOHlykIFB8SywEpnIERfjTXGNa2lRjYpM9CRAJVTnUeSyFSuWkclk+MOTL9ExPURv/5jaWYu5VDpbYfGiGdx88wd55ukneHHnWwrQpdivD4UYHhqjrdXHtOn1zJzRhlUvUchlsOpW6usaSCYy7Dt4jD2H+tTPIbe3OJYKr7kp5KW9pYH6Oi9Wa5GRkX4KxQJOMboqgtNdw6lTPcSSRayuIN29g8oQTOXeVBn3y5YEuWrLZhYumKMA/Y3X97Fz5xtMn17H4sWLWbhwERZDcDvAPfd+h86uYZVcafnm1mgl1OgnW0oS9Bkk+k9hjQzyX3fdiSsTQ8sJ8zJDugroFbFQPLdDr1AUkP/fylf/B/fkL2O5q6AEi5NyboJ5U+GLt69k3ioPlMc4OxalrWMWum7lqUeeo9U9jSXLl4F9gvvu28kPfwS1Qbjj081ctWUaustgaECCTDyKFGWad8ipIAEq8t7J1j/sxue0s3bDZaqrefCXf+C+n8BHrnfzgY9dhKvNzYk39tHQ7KWm2UJFLDg1H/2dEQbOppQ5gs+fxi7MCTnIKjq5TJxwfJSW6Y3m50vca06ATPalwiKWytZPzyEUoF+xZSm1oSbiAwY//NcnsGuLla7d4R+kobVE8xQ7LreNiUiW/r5RTp+G4VHYfDl87BNrVG73SHeXIlKJRjo9MYEn4MGoceNvngZGiNEzE/z2mb3c9/M4ruI0ioXZZK1+ojadiDNHjSPKjPRxtIlBchab1MZmh66cvKp6yCrxyDRNMU9l01rEHHepfyuyUrHKx6qCuQR1CKirdW6RSimlDqu6erjl0xu48IqZhPv3YrWPE5g/U0n6iskkVq/IDFNmjmRRijwfvZ3DvPTim4TqfaxdtxJvyxRGT/Zx7HAfB17rYddLGTZfAu99/4X46lLkGCJQZ8WidtVCNBSmvVjJvnOHXu3QiwGyEx4ef+wZLto8i8b2eTz2izf4wXek+zQjopVTpgC5kuK9nds1aZ4mfyfqyIAnQCYbpaYRPv25uay/opHhgTfRNBv1Dc3CfFSAXq7E0BSg2yjkUhgejcx4AadjIRSc9Bzdz2sHu7jy/VuoONbyHz8tcv+DbsbjHyCeayNLAXvQIBcfN+30CtWZttqfC3CcB+iTDEelIxRgl9dSwFS6V1PpLasWJWvS4+bMseRBK7mxljSMSgWXdRi7VVwZn8Sm7cVWOY0h4ShZSeaxU7Ro6vwQAJcX3ZxkmAAu30fUHhW1t636AajPM0lypkmM/FxV85fq1aU6FXWJSVxvTiknzgf0SVc46ai8Nk1tMmQ1N2kiI2A92bErjbCqU03AnwR1+Zj4X3gMg0wyyYIlAdZtnMHqda34prsgOwAlQRw5qR1UsjYsmlfpWzN9fRw8+Bp9/aNcc+067C4rBWmacgkcHgNHvV+BeCY2pvbZ8ouav9Pk/TNJKhBJWTOP//pRddlfceV6EskxPF4HFpksqrWdFZx+Hvyv/1bPyfv+ZoOKbXZOacRsSyE+FuFMt8m+nvwWTa0BZiyeo3b/JqCf5xKnTIPk9XOBs43Dz4r+fIS1ay8gnRlh70u9FIQ7lvGSTxhqH2x1jFMomRPEim7D6bPj8dppqPNRW+ukeWYDNHgoRkfoHhxWHISm1gvY8cJpDr0lbmsGvX0JzvZKvHOSiah5X8nwtKOjjYG+PhU77HFZaW1uJBmP09rSTEtrK088uYMVKxfw1pEjxFJv6zk2bJjPZz/zUfa9spf/+OET6szxee0qHjWfz2K1irlPgrlzpzKjow27oROPJWkINeGwebjv1w/ROSLOFqbK2efSFZ+6oS7AnBlTqPVLsE6Snt4uAgEfmXwBbyCEZnURDifp7B5Cd9ZwqqtXCRjEM0Ou9KWLglx1xSbmzenA5bSSzSTZvu05Xn/9BFdffQntU6dhGHZsrlrODKT57r/9iNGxtBnO8o8vVSpyM0VTI/x/zL13lBz3def7qa7Quad7cgYwyGEAAgQoEiSYIVIkxSjKVDCtaEmkgpUty+vn57e7XgXb8kpay8qZQQyyxAiCJMAABoAAiDwIg4mY1DPTOVVV9577qx6K8vqd9471h61z5gACZ3pmqqt+997v/Ybu1jBGdgrf9Bjf+YvPEcqnsJwcrirotprQpX1TBV0OK5nQ/0MLuuyhw9iFJKt7ZULfTP9Fsg+eZWQmRedigZstfv3LJ1jeuoq1520Aa45/+qen+O6PxFUI7vpwI7fevBIzFmRy7AyRhqC3k3VED1rfF6pDw89D977Aoq5Gzr/oSqrZMt/+5m/Z8wJ8/JMruHDbCvSYj4P7XqF/Yx96QDprYfC08Oruo0yMFLj2mm34F9sUBk/gFKLEWhfhOHkm58bpXtymdihaKEi1WMEnrgtqfyz5ywmGDsGe5/dz/Q1baGhqY/x4kb/5i50ykNHW3sD2m9q5+oal6G0it5NDrxOMFpgrsfeVZ/BH5lm/ZTGuPc3Jk2eouSYdTb0kxK9Sos00i6lUhiOHX+eZ52d58QBMjkKrGadmN1Go+kibLpl4jYhRZHFqBqvoktENymLXJYed0vx6TOIF2ZmyzqzvrBYsQOv2HgoyFeBNhWqo6dxjLUtBlwQ1raqCIvH5qnQvgi986QZWbetgdmgXkYYc/pYWcFopiQVss0m1MIMvYlJJZ7Aae0SWTi5Z5JmnX8ayDDaffwGJhgR6rFEZ7AweGaCQLbDuvKXYDFGqTqiEKskrwGpWUsPqG/vlf2NCtxMMHswycPwoV1+3DDPcyoPfG2D3U+cIGJLWJiSplIJ0hbAiKkhx5JM/5fAR4EeiKefT3m5fzCFWrINPfX4dG7dFyKXP4Ngm0VgzumTKyrglDZ6cGjUTceHT/TUqmSoWi8HXwO4nfk20uYVNV93AwaM9fPpzFfYfOR+jYTvpShS3WERvCuJKDJVaLNZHYGXrKV4Acu94ngDyCVWx1Vvw71aFtU7GUn/3ng9NTHN8aeUhIJpxnxtU7HaLLEHjNAHzZfz+32DxKn53TtntWsUINddPySji6uKt7/kPeJ2e5zKnMtIl4lUdcwKnCxIgk540yh65Te3Ulf6uzl2s/0XtzMWx364oUpxM7YoUV9ecy/1paTV6G2P4RXkhFrF1m1cp2pIyKUVdPm/ha/415C73qPgHZNNl4gno7DZZ29/C2vUtNLXU6OlpRvdZiosh0LSdKjCfSrJj5yPImvO6t19AMGGQyyapVB3iTXF8Ei0mZK1iTjkbyspA/e4LpjhvfpaU2U4nO3/9ONlCluvffiE1LY8/IpC7mEjVINoKM2me2rlLXYOrrr6UqelR2npbKKTmCYXjkJDnqIo7M6tc1sSlzmfWCIZNLwtdFXT5xnKvyHshz7tM6GGKSY1dO59jcV8bq2XvWctRLbiU5k0stxnD1+01BfqAR67zdYFILOUmUM++WE8LaXiO9NwY08p1L0qiYxWxxjV894dPc+asNJo9zKU0Dh85o2RakvcQikAmL+qVGLPJjJpwu9vjNMUTzCeTBAMBli9fzsGDB9iwcT17XnqFTF0KZgXgAx+4ma0XrmZqcoJv/P2PmZz0inIoHFOkM4mjrtYKhMOwvn8FS/uWMDszT2o+R0tTJ/c+sJMZyV4SDjPQ3hQjGvDTmoiyenmv8oUYOnuMfCHN+g39pLI5TH8U29Wp2DonTo8wn3MZGZt+YzLv67X443ffxoZ1y6kU07S3NTIzPckTjz/G2Ng4737PexVCkc8X6Vmylnse3sWvHtqhGiVpnLS/fk4AWMiVZomHaiRqOZgc4gd/9SX0uQmC1SJurUBBoHddGKFeQVfhLEK49QkM/3+M3v8//+EPndAN5WNeLiRZ2QVf+MwmztsqYsNZhqfn6VzUh2kGeODnT7B+UT8r+vvBSPLNb+3gx0JaCsKfvi/MHe/sx0pEmBo9TSjqJyoFXQyOpaArGqRMJX7u/dlzrFvZzbot2yhOpfj61x5XfJKPf/JSOle0UUhPMDY5zor+HjBlt6xRLTTx/DPHmB4rcOstV6F3Jdn/xF7Mmo/+jZdQ023GZ0boXtRKtVrBFw6pgq5pfqVDr1bn8BlNnNnv8Pyug9x8yxbiHT2c3Zfkc3c/hzjWXnJRmA9/ej2Lr2jEmXqNoeFJQtZqGiIrCff0486MUqqeJhDJUtNmVfcZtNrQwn3g9JAdmGfX62d48cABBs7Yai+fLUK3JDPNgL9mUqrmyfmloPvRKw6L5hxihsmkUaEgBicLE7pkldc15N4+07s56qIh7081BsjI4aApy1vPrEUV85rI3MRVTFPBQD6tSK3qsnQFfPmvbmVpf4DpiT20dskUJf+9TYWy6IasDvLoRglH0s+UqUIEwksY2nOKwZPim2xhGBpdXY0sW9UGDXGqk2V8TRHK6UNUTdkZ1tRhblhNinVdk135v7lDl+m2iRd/M0DArHH+1Y1QMPj1T5Lk5prVAWz4DGxZa7g2tpujXHIo5U0qRZ/KgC/XXObdNNPzGSy9CdtJ0r9Z530f3kLPOpF+ZSjNSU53GF0PqAx1rELdQVDuSVWRPXlUKcHEaJLB4QH6L9iKlljCP34nyw++t52p1LWQ6KAoU5Xo6oMCVwu87lITDFDh1J71rhR0T0JYl6/Vbc/l4K2qUBSZOBe8vOX9lbdSIHIJr5EzQQxkdLXmt3xTBIzD+I2X8JtP4a8dJmCX8ZfBX2ymWjUo+mdxDCnoCytiWdhIMfeY1MrGUmE7KkoKTdAAceyrK+cc+bnqBV2tt+ryNFWAZLVkeLtwlVtf9fbk8v9l8g5So0+cC0V9oetvNKELk/ibp/F/TY5b6CDEcldBtWaAuVlhLLtI5lIkBsuX61SdKqYRIRppZ2p6Ct0sYoVsrr1xOV2XrqY4eFhF4AbCIXxSOYSoWi6jGwZWLEZNZQ97oTNexvvvfHwEDYEuDjz3CkdPDHL929cRbzLR5D4JhXDmM8zPF5mfz5PPl1m8ZDGJtgbKhTn8cYmFzlPOu2raVKz5hbhmRZgtQyldD2WpB7Mo1GTB0ldIcWHGT6V59eXXWL66jZWre5WboiH7saLck8ITakNlngaOgiWY8mLQJPhoVsmNzaxOOZ9nMjVEzs3R3NtM66JlZJ0Ig2Mu99y/j5nZGNGGfubTJkeOnuXsyDiZfFolJro1GX4Uf1jtsJct6aKUL1LKFwhYflXQReLV1d3BM7teUvQkfwiFon72Mx9Dq3qs8scffZ5HHjumJLWxWAQrYCkkw/Q76jxobjZYt2aNkusd3H+E5kQne18fISPvh/AUHVjU1aoMtBqjQZb0tJLPzDA9PawalzXrVqsJPTmXIxhuJJOtcOzkEONTOTRdo1JSmBR33HYh77njFtUEZVLTtLUmmJ9LcvzYUZIzs2y79Aplg10UJUO0la9/6x72HxpThDhRBWhferxci8QstUarltNE3Azu+Enu/epfoyVHCLg5FQNalKAQyURXpDgNv0oHqCGqnj8knMW7Qb1uWw5/xU4VSYmqAlXPJ/qNh/RNLpV1JW/V56ecS7GiE77w6Y2cf4nsPOc4O52io7dPMRLv+8kTbFq2huXr+kFP84/feIKf3+91NB96b5x339GP1WIyPXKSYCREVHx4xTBE19RuWFMEqAi//PHTbFrfx6rz30JufIq//e/P0NkNH/7IlVgdi5g8cRjNKtG2RDpQgbM0KLbwygsDJCeyXH/DFRCa4Te/2EsiBNu2X62MOcanh+gSCEwO53AQN19QBv+SKY4hS7BGTuzJ8MxTh7n9jg20LFnJ+P40H//gk2Sm4Oq3xrnz7j661rnMTh0jlbIpZGKMnC1Sc8Ns3NRP1xJJEJuDkHfnV+ds5qd8DB0ps2vXaZ7cU2NkGhrFdtwPyVlxFm0kWDEJ6BqulqHsr1EMh7BzZdoyLs2xGOfIU5TgCLVD994vb4e5UMy93fGCj5d8hpzG3qAhe1Mh3Mi/eoeFZNz7VFGXf5Hs87ya/Nb2y4R+O+1deSaTr7KkXxjdWXASEGqkPJfEHzGpOml8iTDO7DSGEJKEfR1fCekQM6cnGBsfZmr6LC4lWlpMli/ZhGnpzOfPKDOPeGtITXWm2UANv7evVcXGmyhkb6t+IXlg7ASP//RlViztZelmg9TYDA/+LElDsJdcNofhs9DUhClOeAVvf6tS2gJoBHCE5e+vUHBsWpoWoflyLFtjsunSdjAGFanSrRhUhK+iGfiDsg6Q6yV7X0Gn5AaxqVUstGorv33gKVasbWHxqosZSS7hTz78GuPj/w/p8qVkTTGhEXxfDuQafpmqJbRG5elKY5XCr6cI+Obx6zkMyuhajYAl4TmSdKeL74sqiOI3XqsKeiTvo3ACpADXfd2FTKjIjTaGPoFpHsbUD2Do+zDcYUzHwSqbmOUOdV2L5ihVU4JM6wOg3ANY3poCE1cx37V64yfxtV4TI++Hglyl6MtEX9+LezQOr5jLnx4Zrl5+lQ2sOHfp+E2LsK7RETSwqvbvp6zV9yHSIMjkvlC8ve/tReqq9YBcfddRxC8hRZaLJWIxi2Coysy0ZLl7xVdADpngBUlevwnu/NBb6Nq+mIlXH8Efs2hsb/LGzVJZHcx6OKaQj1I2731/xT/xfifVHisve3moQqC1c+rgcXbtPs7brltKZ0eTF2kbCjA/Mcn8fBqfbhJLNNLY283wyWMkmmPEEjLdy6wSxp6ZV97uvlhCaaUq+Sy6oak1pFobKE7Fm5Mg5aeQgiGFP8SeXbslF5JozGBuzlEr/1jAQCsFCdOB6ZNM9SEFGNi2Rc0IoUdqyhVu5tQ0YStMY0cLreKI1dZFaTrPv+x4lcefHqahsZfZVIBAaDGz8y4jo7PMp3JKvlZ2CzS1RNR0LuCxcNaWLe5h6Myo2hAkGsL0b1ivTGiElPbEzpfUWymXdPGSCF/8widITp4i3hBjeHiOr3z91+qSdLQ34rguobCfQnEe06ySL7h0d0XoaO/ipT0DCpofnSx7cLtcJlvkaq20JBqIBkzam2NMjg/SmAhSLueV+5vP8HPyzBiL+lZxZmiCg0fG1MqgtS1OciqlpvzP/9k7uP6ayxgdOk446FM21+JLL2jR2NgE3V1LCAZEE1/j5OAE3/zefYxPS9OvnMrRvr6zWBOiW9aRwlUhblZwJk9wz1e+QG3mFOFaVv27mHVWFC9XJqkafoFlpKBLfOEfkIeuHLMWSFMegFcns/xOarIw36mH9Y3iILt7Yb0YSpK1KCGytQ1svUY8y+c4MzJPd98qRVJ/4OdPsXFZDyvlaXJLfPNbT/KTeyDsh5uuDPGpT1yK3uyxSzUjRry7l1ImSUB23VLYq0FGB3Ic3HucDWtX07tuNZVzI3zt7/aw/Xo4f0s/um8d46PjWLEZWpYKWaWAnS2iu2089ttXWbqkleV9yxTU+/hvX1DcoxtvvRpieSYmTtPW1olPaI4ygQR0ipkMQaFmKu/RFgb25nnu2X3cens/Td19jB6o8NlPPE4+4yFmd32xka2Xd1EpF9UN3rFoHRSqvPLyK5QKksRm0NHRRN/SVnR5mAsO2TmbwdNpTpyYZ/fuOQ6+7inmxNjErRqk0yFMo9Hj3/iyKmfb0fyYOISqKXU3lPDjqn1qHfP8PWOSheL+ux2ygnHVYesdvKa0leqY9iJjvZ2oQO8eKU7XhcFss1x8Bj7zVtZvDDOb2k88UcCQdhqRS4mAe+HYluStevqWvJZA31JUhX0tDB+fCBhSTE+PMjs7Q3oup0iDjS0ROrpaiCXCXjiMPKWmBy9nZ2dVcpJ0gEWB8kIh1eanB+d4eccAV2zbhtVWZPjYQYbO2FTLJjUnhlv2Y/iCapXiMqemS2l2hOlrGXF8pkGiLURDcwMNDQnMkA5hYTQWKWVGmJgZUwdtQzxBOBpRk7MkAir2i7QWEn8b0imXTY6+OgsBu6QAACAASURBVMP0ZJK3vesyJoYTfPtbEe5/uJtU+T0UtGXKM1sOH60sz26JqHihWwbZUJxyJYlWfo0m8xjLmoZZ1pKnI+oQMTRCfrm+ItOx1KFScTI49jyOk6Tsmsykmyg7LTjlMJVyELsUxJbcajdL1TeNZg2RKRzGsCYJBcUpUKpgCKPaSq1WwhcYUXCztPQqKtcNYTuSHS+59RHKxZjS4FfcaUrlHIYW8lYB5DH9Ard7iI8qtbLnVpnl3okhE62C22XXbzsKHrd0g2g4SsAUQ5cSjUHJxlZaC0+lIbI3ybPWTQyfqWRWHi9EXtHb3/vUWkJS3mSwlQPbUdu1oD+gNMIqkKjmYErORVXSCosKxVy3McKNt22mc2WAUukE6eIYbUt7POq1oB+uhiYRoPJRcalkC1jBkHLClAqli45JaqmQM4QOrdYwYQqzBR687yV6O0wuu+oanEyG5NQEp0+fYuu2DUpRUa6WKUtinRXACkXwGSKpEmzDO8d9PkEyhCuxALcqLaGK4tWlUlaKuKU8uuyGhDkmXYq6HmIKJNkUYdyKqcxbfIQwtSClTImoEUaPhyA/Jqxr0CMqREYWxs8/9yKxgM6GC6/AyQWxq63s3HWKZ54f4N6Hp7j6bWtoaOpUmRNTM7NkcyWmp+axzDAnjw9iBgKkSxkCQQO36NASN+loTTB4aloVygs2L6G9swfNMDgxcJLDR8cU+Ux+3D95zxX0r+kjnx5TJMKS6+db/yzFEUJRnVCkQUXXlks5ApYP1y0pzb4k3aXSLrkC6rUkWkBUdq1tzfgl6lbIbwGTSNCgWskrxny8IYrtuIydm1aS4KLjYzKZY0pS5/wisdSUgZWQSD9z1y1cu30ruewEE5ODRBr8Cj3LF2XlF6CY1+hqW4bfF+O73/spT794TK3uREcfCPjQ/nFHtlbVLTKOqDodGkwbe+o4v/jKn8HMAGEh4VTl4JaQQxOBuMRO0arJflPCLKVD/vdh7h7MtkCQemMjpyAQkZx43eiCW4U8rPLxO1KDIt8amtoLSkH/s49v5OJro2DMcXo0Q9eSlZimxoO/3MHGpe2s6N+kkrG+8T938JN7PYnBLVc08KlPXILRMUUmNYRTbaCxt49SLklALqYEePviDL2e5uDeE1zylo00L2ondfYE9z94nLe/Ezr6+kkNt5PNlelZJe1pDuysghTzKYOnnzrGls3ddLUvo5IK8e1vPMaiXo2bbrsKvTHH1ORpmpo6McSDW3aEVo1yIadMJNSCRmvlpBT0Xa9w8zvW0NyzlJH9VT7ziUeZn4fWLvj4nzfxlks6KRUcMqk8nZLuUchBU4zqxCynTkwyNnJOrdeF+b54cR/N7b0gxheVKDPjVV5/7SRPPf0qu59DGf6LYU3WljwsH64hUqcamhNQXse6nlSNmOw4lZe2+t+Cy9gCXFtTulg5EWUa9IxLFjBDOSDrfHiBTdUba3juU+pD2O5yaOTUw7BkCXz6s5dx4cUtTM/sJRLNEhJXv5z8WJ7s6Q02dt2eUu1eTdklusr/3TBMj/KvjHVs7HIZu5hXyIJAbKZIjQSVsSs4cvjpGoZ4SM/NE/AH0OTr5SCLxnBnkrzwzBFaQl2sOW8jNFdh5iyVYgnLSHjOaY5AmYKMOGAIfCl02LrTnC2SN3lvC6Lt8iYgcXpDDg2bucwckzMT9G/oJ1/MYdtlFTwRFMsrycpU5UQwtgDnRqbZ99JxNl9wEab4JRzv5b/+31FODl9OxreFLC3e6rNOygvWSoSqOaq+GrM1E5+RpNV6nZ7wYfpir9MZGKKBJIZTxleL4NNi6EZCrTGsgIPfX8Ay01R1P4VqFxWnGdeWIJswrh1UfAFRTlR9WUruBKn8CPnyJIViWhGaRJYjDaZcY+GcigOgXArll2JIrrdGybHVtOpUoipaUuxkhQnvN2LqvXBlBVSQaF0hxnrFXGZmwXoWDGiUNZFTJWj5MSS9TyZpNIJWAL8h6Il4ARQx9Rq65rH3q46scgTa9hjxIgGT807THHzCLZDpVzE2Rb0uYgMh7S20pHX3G0n+Qsc0NCIRk8npWVb1G9z+7m0sWxuiXBtG888SbNAUYGLIcy6wWFmiSCuqsJuG32Oqy9kqjkPy3XIZKqWix0KvVSnZDlY4poibzz61j5lxuP2mq/D7LPa88CwdHXGWrGinWJknb0t0r49YUytWQ7PSsOeyefyGXDFh8tcdoZVxj4e2ydkr/ui6qoJC/JDEQPXU1zMMXHCyHoppCpEvhlMNYsg9r2INK5DPKiVBaX7Oi4uONioFjzObZefTL6mXEgnW5KTF97//LK8fKXF2xGZwGjZuWM+ipYuINUYoltK89to+ykWHZX2rOHF0UMm9ClVZ97jKeW5xV0LFSI+MFmhtgS1v2UKh4tDY0sare19jcHBG7dllkPvAndezcmkXs1OnlWGPuCX88sHHODRQVv75gVAEy/LjViqqQMtg5bgO0noKw152+NJTdcpWzzQxAgEMuVcExa65REIWjbGwCqMSIxxh3+fLLuMzGYYn5pjLSWaetwpSDpmerQSfu/s2tl9xAdnsOBPTg9i1IrFEDM2wyOVEwx+iq3U5U2MZfviDn3HszJS635f0tZBOZ9D+4clcrWZY5AVC1FxiRoXK5FF+/j/+jNrMCSK1jPLe9gq69aaCXvlPUdDloKpJ9m0DfOru89j2NoG7U5wZzdDeuwy/X+ehe3awaVkny9aep/ywv/6Nnfz0Poj44e2XyoS+jVDvLLnMCKVKmOZFfVSK81gRGRmKinF5cs+kmtBvuv5q/LGAYhOfODnBlde3YjZ2M3JQpFUJWtYFqeWHFGvXF4xxdO8ApwaybL9qI+FoN2NHs3z5C7u44Xqdm95xOVZLgZnpM8RiLfijYqhQBMNVNoMSqae6dr2d0/vy7H72ZW6+fQ1NnUsYOYAq6NNT0N0Hn/yLbs6/sIVCvkQhV6RDvL+zKfVaajJ1otgCVU2d9VyWSiILMmntWERjYjENLcIvaGDwtdf4wY9+q4q6ZmjknQiOZlA1ZErw4XND6Cq/et4r6FXD2zPXxUUePvi7gi7Z5b9X0D380IPkFRYvJ4kn1lA517IPlXFGmdPILZ9XE1BrG3zkYxu47vpVzGcOofkmaVzcjMpSVHjtAp28brqhUIN6QXdkYvRQAVE9+KQwyz6j3kSoCiQvojpIl5pTUdGQ4omtNKsVG0N2jHWdveCn9rkJdj5xjLZ4Cz3d3QQjnhd3KBDE8jeBLZNtGLcsYSQVNCnoPoEvK55xRMV7bwWqEaLU1MwkZadCW1crPcsXQ1yQhQrp6XOUSrLLM2mUTkwFYBepVuT5E+nhIg4+vxu9YYz+zddwbmorX/uHOR7duZJUdRu5QDtF1THILy+pfrLS0DDk6ytFzFqRYG2MqHaYuHaQRm0/MW2QYE1yyF2aGhdRrYVxtahSfIgMxzBLGHoOn1EhJIYYC+YtPpGGWeiyLtJMNfGJN3g4YhIKV3FqcxTK49iiafJ5nC1/NEa24COTLTA3X2FyCmbnvXhbFUIlnjV1QxCBFIVUKDwxKfzZrKPkjB4HwJMSaPK+SsWTv2s+sukckolu+nRqjucT7zdMAqalCrRXK4XnYFKVPAPXs0MSVrxAs+VKFp/a3XvmKp7sTXnUeRr2Wj3dTO7WikvVVhgmpi5Io61SGOV3ve2P1nLtey4DRknNHyPeUoOEPJdidCPNrawV6r71csJLIyrEtnKF/OSU5zIWEK/vmPp82xa+gw+nKhNhlFza4bcPH2b96g42XHwpY0dfp/v81diTJzFj4ggpz6Q0C6Lz1z1Jm/wWsoZRM9UCr+UNZqKHnNl1SaB6eOpJjVLcpeArtxsp3N7zU9M1nJo0z3KtpFlyMEXLJUiXmHMJAzTjkEpXSOeqnDg+TFtLJ+dtuILjxzJ85KO/VS81m4JwvJn+TRcQigl3RIiq4on/L0TDDaxfs5HDBwcYmpxQVuSy9oiYsGZ5LxNjI6QycNEFi+jo7uHk4BBrN2zkscefUJnn4qXU1QofvPMOutoTzE0OYlgGti/Enn1H+e2OY0oxLPeXnBWGphEKyorM41/YVZfZtETZehP66u5mNfDmyyV001LmP+L4Fg5abOxfTcDQKBXyFPIiTy4xOpVibEYU+AJE1q+nF3evCvoXP/lOLr9koyroyblxsqV5mttaCISinDs3T8BspLmhh+ef2csDDzzKvBhG+uHKK7cqxz/t649naz4rSEHNxVWiepnyxFF+riZ0KegyoTuUlCOPgK0LE/p/koIu16RSoisCn7hrHVdcH4dghjMjaVq7++oFfSeblrWzYt1G9YB8/RtP87P7vQn9rReafOLui2lakadUGCedNWhbvBTXSaNLPKUETJuNHN49zMG9w/zxu69XsZWn9u/BrWVY0d+Bpoc4N2LR0dGLL1GkmB0n2CROUQ6P/mav8g/etm07uHEeuecV/v6rQ3zwQxa3/tGlBNuLzCXP4vfHCCdinqWn7AdVQfGKnGZ0MLi/wO5n93DjrV5BH95f5bOffJypSViyAj755VVs2ByjkC9QLBZoX75Uia1tO4tphsBs9TIYqznc+VmmJmeZm88wPZfBqfgIWz2sW72ZhmVLmD4xxT/9807uf3BC/HRwNJOq7Fk1A58T9SxcfaKxXyjoCxN6ffp+U0FXpCSBiuuyrQU5kdqaCuSnbmovclURr1SH5nl5y0Pkt2RHKSQ3cU1q4c73X0YwPEcqfYJEk4lPDgzP/N7rDdSKvg4dKocq6YDloPcOKoGNlZGIkKNcg2BN9uyyNpJ86foeV9ja0n77xKmqhCkBFGLUUaqoPalfWE9ujamzUxw5NEogGMQlp4qPoPFSFMr5ALoWwW8GqNUkPWtWde7yo6m0XM3CEOKjTIRyyvhqNDQ20L24C72xATefYmJ6Atut/C5fWSY5iVktyJQmv2MXsy9VGBk+xXnX+rH94oy1nb/6b/NMl66kYK0ma/lw1ET5JtmR6MScKoFKkrbaMAmkgJ8i4BzFbx/CdIdli61qpBywol1wNCncQj6UNUkVy6zgkybPEr9178yW+iMflqVh+WIYWhhLj+G3LBwnhcskbV0VVqwNsHJtmNauHnzWWtA7wBdS13ZodJgjR05x/Ngkk5Pzis2bTsnlMTB9IRVMUhZ6i9CvKjWl6/WMen4Xc17nj6n3OxwSpEfeeGFSe+5boYBfwePinZ3NZ+rokDQgArOL/4PHbBcSnYQGebwJ4Rl497e6vzybGipuwTOv0Szskqx6NCVvEnKYWy1RLMN1NzZz+7supXGJH7t4Fj2QwydFVtC/cBw3W1DEK2luFKW6VKIyN6d81ZMzM2qPHglFvVS+shiPVAmHGohJJqhboJwv4u9eydM/f4jhs/CuP7qSoIyhAUglzxBvDUKzNN1Fj3ciC18pxoZFVfI61NrCK+qepG8hiUFTqJRdEC8IeQYk79RWz5CQ9oTcpjyKhMMgjapZVcEyFTdP1S0SFMmdXKpCBbGITadKzM5X8Iea6OhehmEm8FvtZOd8PLf7JF/7+i6iDXGOnEhhBqNcfvV2ookQw6OD+HSXnU+9oqbqvkUreH3/cYYnJxWnq1J1aYqYLF/czcCxsxKfwNXbNzM+OclMKsulV1zJvfc/rIq5XL8tG1p49ztvpSFkUM4nFbJja0GGJ1N8/6f/opjzcrvIj67uF9GU1aoeCqRpSj8uzaj887IOYfLXyBVL+CxJcTRU7GnID9dcdYFa2UpM78xMklNnJpnOePOK49NVVKqnhBKTIghq8LlP3M4lF64nn58im59RZg6G31QeG+Pjc0SDrdglg/t+/mteOzSipnPJhr/9ne/koYceRvva4zmvoCtpCoS1IuWJI/zyq5/GN3uScDWl2Mb/WQu60sDbJTrDcPdH13D1DXGI5BkcSdPUsYhg0ORXP9/JxqVNrFl/vmr3v/E/dyrIXd6QyzbK122le71DpTxJcs5V7HjlI20IVCoQaYQje86xd88od77navR4kNHDe4k2GMS7osxMJJXBSMuS5bjFSWXVqDU2cXrffo4cnmbrheto7V5Hetjma//1QXY9A3e+z+L2d19CotcmkxpRjmTx1iYwK9ScHJpfCF5SqHR8VhdDB4rsfvYF3n7LWhrbFzG0v8rnPvUEs0no6fPxiS+tY+OFDRTyWfL5DB3LF1HNJvFFdBCLxLxMJBa63DXCBhRERvLuyznOjc8ycHiaYr7Klrdsoq1/Gy/8yxG+8KVHyNuq3qnVtpLl23FFQJGC7hGJVeTKm3bovz+hC3QnxCQhnsnUo7g8dQtOYa+LEYPaXyrjEA92lybGO7IF8hNIsKAIH+s3wEc/diUrNrVTnDtOxZ2noa2lDvV7MKGYkXhwqEwEVUqVAqZojf1eYyGnuuPa6rDWqwH0crxOLvJY3x7ZSSYvmWQEpheUxoNW5feVnGaBZ8VaE112g56UU/bQ4nAmxhOy9igVDPxGRMHDNbFrFQtgraRiMg1doDkhb4bY9+RuOlrb6ejuwCcNnc/FzqeZmZ1iLj1H37I+QnGJvjVws1llOekXApVUzkKU3d95nvO3nEdkQ4Xh6dXcdXcvh09dy4zbRzXaRkUFpSzsOutaOSGH+RyatbP0sZslkWFa4wUaAnOY1WFcmaIrGVXMxQ9eiPFiKijFcwHMUPw+DfJSw+TekA+Bj+v3iVK4VnUS4W6cSoVcboLOHo1rb1zC1stbaOuRpIwg2WG57I0YRoxQQwziyskaZ8pPMpllz0s7OH1yjLmJEGGrRdEHivkKhYynFKg4JdxalYrtqDSrspC65O9q8vUGSTnIxT9GfjZBT2VjofpIiY9xxN5HEv6qWJZP6b5FW18quhSLNYL+BJoCdOWelKlUZHxlNF1IecKAdtX76ROUytUV1G7oovpI41RdIg3w5b++ipVv6WB28nVCMZtgh3TJBWqVMppf3nMRaguzqoaTySozoWwmpdYsnR1tKoRFEsUkV8Anzo6hBOQcctMTRMI1sqkU0Y6lZMbnOTeRZtXqdSKoFmcX7GqaKmKRlsO0bHxR05tkBA4XdCssMjm1O1MN9u8b7OhogTCltAwFAXRTOBIVhb7oymXQpZpz8CVE6ymdlWinfLiVorKZDllBRgaHKedtwoE4gVAcMxBV03el5hMreU4dz3L8aJK9ewc5fkK8P2KcOJVBMzXe/cfvpaqVOXnqKMViltf2jXDh5mUsX7paFe4zZ0eZycrvBz1tcVriEc6eHqOnO8K6/n6eeOol2rub2Hrppaqgy+NfKsDN15/H9ssvRq+ViAR8lG1JK/GTK/v4zg/v4cTp9IJIzyvq9WZRtTxC3pfnoJ6h3tZg0RANKfqu7PQl7GdwcEp93bVXb0R6mkI2w8jIKENj8n2816iaQcoy5svg4NqqoAtY9Jm7buaC81dTKiYp2zkSLQ1kS0WFhAjkbukNHD8yyM9+8GtyohaxYFFfnOtvuJEf/einaF99vKAKurjoye4oUi/o9//d5zDmTxF05t5U0AVEEcJSFb9IR8SAQZMd1n/cDl0R4+wiHSH42J+u4pq3x5VP9dmRFPHWbqKxIPf+eAcblsTpP2+zMsj49ref5Ee/8KyxL1wLd39sC8u2GFSdacYnCvQs7qvrJItgym7TYuy0zbM7jrH9ynW0L+0he26QcNTE1xJm8PVDJOI9JCQysZRDb2ykmsrx2OPP094RZvPFb4VsmOefPsXf/+0rpOfhmuvgXXduo3eNj3xmlGKpRnNHGyLwd8sZ9EgItyRSIOmMBdKXgv4819+0hsa2XoYO1PjcJ58kNQ9N7QZ3//kqdVBKlnY6PU2nOE8V55QxgimTua/Jy1iXFYJUR9GRyrWLCYPfJDuY5ZmdL6uH45Z3vpv0fBNf+svv8Pwr9gJPzdNKugl8rsDhUtDls2WW81jGvw+7e9OM6zpqz+mXLtPy3LpkClA2m7KnFqmeKqHSqNYLukrj8Kw6ZY9uyOEpZL0GuONdi7nl1q3UmKFYSRIRgp+4uCjI3NNS14T5rUhLtiqgyqxEOT471MTIRiEGGoawhItC0onUO+X6yS+MUWGA2xWCiQS1QhGn4qhDDZ/gsBL1Kb+6XFepEPIFOU92aFoqcrVSkljcGKV8DkOKuCVIT90TVaB2MXSpGDz0s1dZuyrGyrWrVIeZTycplvNKk2y0t3g8CJHglUoqajYgjURDgtrMLMPHJxk7lOGSa2/BTfj41s/TfPUftjJbuh0tsVjBgqpJkWhkLY9hZ9FdSaXKEQ6nafef4i1Nx+gwzxIL2QTMPDpyz8ghWcKVE9AKUKrq5MsaeSlyJZtSsYJrixRPpygkNml0JPrTKSkXMCmgsm4VCoQuWu2KkPngqrc28bFPXk1rv0Fu6gWSs2PMS6iFHaJU1MgVJNoW2ttb6Ou5hFBLD5RnOLx3gB2/Oc25oRxtzY2EAwnKWT8+LYBmeiRLuZ3Uzt2VyVqp2lWDl5qfw5GlvZB4pVmrVigWpOB4KLD0ZHKdRMcr9AhF/LZAsnAMw0+5KI2mXzHuVeuplBnSNEphF56F+MMLt8SPLj+PqosSEVtQ7qtXXhPlAx+5BrMxy8TYQToWNUPEwp5PYcYbUR2z7JWrOpmxKUaHx9X36enpJtbbqex+8+fGlEFOY1MbWA046TJuxYc/7MdOjSkWdDZbJdqxHDqXUxk4y5mhYSKxED0rur1VjztH1Z6HWh6fcDoketd18EUaFO9AGlkJ/lDIlIy4dYRKzstSKotpBVVBL+bKBIIRNJHpjc9yeM8R1qxYhR7SyRTTmGIVXnXIZ/MEzDCtiU70WphQ61I1zc/M5pnNFDl4dIDTZ6aYmXKYnrZJJssUSwGGRvLkSyi06o/e/UfMJMeZm5/i7NmTnBrIsH5NO/1rNzExOsPBQ8dIFvJq0Fi9rEdxIuZmpli9WlatQXY+f5ily1pZtXYNjz2xS/UwAR3e954rWdnXrXTeS3raKJaKlMWB0IjywG92sPOZY+r+kYFPYHW5HAJqyAGoWxbZYoW8SOrlc3zQ1BjEH47is/zkikXGxpLq8m3asIS2phiDp04yNlb0uB1S4OX50OT9i1EuChwgy2xvQv/4h6/jvHV9ygZayIzxlkaycnP6hFMhmeoldjz6LLufG1An7rK+MMtWLGX5ytX85Cf3oX3l8VJN8/slPhnHrhKUcI+JYzzwD1/ASp8hYCfxVSvqF7bVVkQKuou/Topz/kMLuua51NlF2oPw0Q+t5Nob42iJiiroseYOmtoa+eX3H2Ftd4wNG7cobPCf/9cOvvcTefK8gv6xj2xi7cWClSYZGppX6UAE5OmWVCvJJPVTLbTw8K+epbc7xpYLNqhoSOVvqTkMnj1Dd08vliXkFmFUxDj2ykGGhke56OLzlTf68JE8P/7np3j6CS+vd8tF8Ccfuog15wcp5kfJZCq09XSq72sX5jATDcoBTbphn7+LsUMVdj2zm+tuXK0K+tn9VT7/qaeYn/URiFa564vLuPr6XuUdP5Mco2dpBzVHokLlZpDuP4b4+woEr2wrfRLnapLPzRAON0p6BAd2vcSxE3Pcdvs1+IPr+PO/+A6PPpX3fAYkZ0YpnJrQlV48XbcJrUuW6sK0BYFaXWujCroqnoY3oUsghLefkryjKjVHduCeJEagP0ke8iB3T25UE9KLkLi81THnb5aifjGLlzTQ0KhRdudVtKr3uvLEeXaeQi6TUBddRjK3guNWlG7dg0zr1qDCqq+IoYgUatmjylNawyc4myZ7d3ldtcCjKqe+SOmEMePUqBZtr5AYDpY4fdle4pdf/ntVVxwiQwh4aryXj3qz4Li4JVfBxtWSxu4dx1m1vJGla1ZANEQ1M0sqmyIQsgg1xT1KrjRGTlUx3tXI59QYPXqMg69NcsF5m2jsuJi9ZxN86v86yGjqfUwl16A19YrHh3KPC9slGqozNGgzxANzJBrGiLUcpzU0yLpYjmBlBqeSUxIZxTw3XPSgD81vkLclttSkJlC0T4qoX2YRj7hYNSkWJHxEU5Oq+J6XhWxo22qNUK1VSGem1QQt99DF20zedecVRDs1cnMDyrY2KF2aeJ5jkZuZYPTcALOzVSo5YfGbbL/+rcpv/je/2Me/3D+oJp7mhhDVSoxwMEGhnFGrEt/C/l6mZUn4U17sEInKcy3rIiG0OZRLGYoSvISEa2j4JJ5Y8peKOjNTOcZGK6Tk1pafSND3N7Wp3v0o+1Txkw+p4m74c6qJlqIlufZ22aZSniPRXKN7MXzk49tY2R/E8Y1TtKeJtTcrmKOYrRBs7UTo0hJWkpzOk5zKYviitLV2EQ6Fse0Sjz++k97eMGvXrVRa9WOvH+XokXm6OoNsvWQrdnoCs7Wd0rkM45M5MnkfL7x8jEPHoLEZbr7tQrq7m+nsiKKTp5CbwLXTWIJI+P3MFyUJUCSmsl5wMcwall/keho+2a8H/ZSFPCdSOk2IdCUi0UZ1Wx7bf4Yz+ybYfvk1RNoi5EtzhJvEelmnKhC0MleKkR4tMjulsWvXEY4OzBKO91KpimzT08kk5+eV/DGVKvPci0fU9BsO+9m0eQON4hFRzvLKy3vrxjEtdLX1UinWGB2f4Oy5CbU9OH/9GuaT0xRzKZYu7WP83CSDYxkWLWkhGm/gwOun1aPY1ggf/eDtRAIapewsfYs6lKa7goUZinPgyCl+9ssd6oxubowQCcj9LoCGraTERiDMzHyWsSlReniGMiICEHTJRSeTz5PNVxSS1NQQoCURY3xUrIA9lalmaWSKQu7WMYOyQimiubYXJxuEj33g7axc2kEmM63uLyscQjP8CkmSGf7ooZM88ptnlF1vaxzWrl+uCnqx4vDQQzvR/scTtizFyAlh0a4SIIczeYyH/vHP8WcG1Z7NK+iyQ5eCLrK1qsowVrz4P0C29oez3KWga2h2gTYxifnA+I6BXAAAIABJREFUct52UyO+Joezw/NEm9pp7mnjvu8+zMr2COdtukBBld/7X0/xnR85aoq4cB189E83c95lYtKQ5OzgjCroWkhsRzPKBUvJosKrefSHD6on/OqrNuEXn2W7yMT4GLZbpnd1HxJbpwUlIMTl8ceeobunhw3n91PI6Ly2Z56v/LfnmZvydJBCuP/ARy5m00UhSoUR5ucLdCzqUQW9kp/FaopjZ7IewSjQzdjrJXY/+xzX3biGRFu3V9A/uZPklIbPqvGxL3Zxw20rlcHK5PQQvX1tKKs0o6QkO9VKGJ/uV4QPz4lBPoTyaVJJZrCCPZw9eorDR4e59rprsJ1FfOgj3+XQiXo0tcCUojqx29CrcqBnvOQvcdLySm99Sv/9SV2KoldE5Yb2qX2gMIf9fj+WIaQbKeieuYmnIa5L2Dw/UG+PW84Rj+vMTNvKrveWWxdx8cVrWdrfrjLMDX8JyzLVh+euINO/h7f+DkLUPF9yKYoqqUp2qh7MqGQ4NblG0kU7GNIESPiJa5PPF4i1tKsGozKfRRe4UcIllMOVTHxzaCGDWklWNi5+kRJpJq6YRsu6QZIi7DJuWTgaJYoFm3Kpqgo+ju6FYjii665gV4WMJ2ywGn4xfxG2i+6jJvpkp4ohI5/kn6eyDA0OK03uVddeRbq0kb/+Spl7Ho2SrF6Ov3EzhdFRtEQTccclWpyi0Rmk3T9NVzxHZ1uShpbTxIOTuNMjBJR/uxcnKgQ3V5PnWiSKrtIXCwInVqKCFilFgRAhHTkHNIIq716aMEFqTNWQKURE0tL0LKniEO09Fs0dOhs2LaZn8woozFLOz+Nf1oMy/a7klcGNFjS9Uy1f4vSBM7y+P01zQuOya9/L+P5ZvvvNx5ibEJ8yH8WMoXKyJUdA3iuxovXJKkSeFyXBkqatRsUuqiIlGwpdstVrwseo0dHZQntvAxddvY54VzM0dFI7l+G53a/x9NN7OHJMSHqe+ZTy76mTu72VkCRjibxR/MizlCsFLD1KyApTLOSpVFIs6oP150e561NXgzVC1ZjADNoY4tEqHvZOEJ/I06gyNTzJ8OA8IauNdeu2QbiFlx57kp/+9LA6Kz704UWsv/ICanMTKg9bmpWJiSle35/hsq2N9CxZDmaCX/7kCe59QPmveeCRAYlGWLWykS2b1rB6ZTftLUEQop6b91JAgg0e0ubmlXKgJmeGr4hPUDGfjR40FLPeEo16TSeXKRKJN5PPlXh5137mTjnceO0N+BtjjIxIqIxA2FVmpuapVixGzsxy/MgEo8MuBw6C5Khcec31NLYtpmYanB45zsCZARIJmZQlyvUwRdsmHBLL40bWrF1GKjXNnhdO0r+2mXgkQdX2EQ3HCYaiPPHsM4pke+HmjUyMDlPMZWlpaebwwDl17dq62xRmNzI6rRqC1csCfOquD1Cr5ChmZ4nHgpQk/MnnJxBpYiKZ5p+/ew+hkE5XRyeWEGNrNa+gy6rMDHNuep6BwQnl7CgFXcHyYZ2yW6NQ8vIHVMaWpJjKuSnto4B6si6Xc9BvURLejlPFJ4eqUybqBwn5/Mj7b2NRd5MyKRJej8jvYk1tpDJl0pkyz+3aw7594+ox6VvSTt/yHlXQTwyc5okn96F95SkBIVFsuXK5SMwoYaTPMvTCfRx95leYhSl8tX9d0N88of/7dehvmEDU9ecSpCBzmTALvdhDcaZaMDT4t2RrUtB1auUsrX646yOreNvNTZCoMDycUgex7CAe+OkjquBv236Nqhrf+6ed/PAXriroUvc+95kL2HxpiJqeYnR0jt5Fi8AQX3CHQmaCkNiI1ro5/uLrDJ0dZsWKVvr6utBCfk4eOcrS5YspVeYIt3WBr43hA6fZs+c4N930VkINUVJTNf7LFx/izAl5k3VyeZfeZfDJT1/CW7ZKgZlhfDxJrxDZZN8VkELn7QblkPJVG5kZCbLjiae47Kpeupes4OyBKl/+3DNMjnmy1Vv+JMi73r9ZkaCnk2M0NgUIdcao5SbqwSdRDzZU2cZiDmKo1CDRywqUg6+F3/zySfqWN7F6zUWks6188MM/ZHjC2xepd0GS7SpS0C1RZytdtReg8eZi/uaC7sGeAqgr05m6H/XChC51NBaWDlgKukCn3uso6F3p0oUtbOJUhARWRvfZiCRXSCBvvWYJN968iXjLOG5NJFEF9dA1xBowxeFOXiOdQ2lQ1MQvhV4Y91KQdM8EWkhJQk6qZJR7GqW82rkHGqS5kym64OWQVzWcsuzTgx6hQF4jEMadn0BvBXtuClPsPY2IchCUnaoZl8S+HHZROA05crmigu0CVoyGaBOBSKM6dYvTk2qfK5GtrubIhh/d0tSErhZkMtE7LroYvJQdtFCccwNn2L9viK2XrqRxUZx77y/yzW9cwsDwdkqRNVTMqGKiu/lTJDjG8sQ51rZMsDiaJuErYIk7li+jJja3LKbb8h5a1HS/mjKqEmmrJKKCUpTVusRLgZLps4rhCyiCliUSnbKknUlfFFApUtJg1/QKVStN1cqyaLXG2k3t9G7oVHGcYstbqtTwWwmsoB8tIu95EceRaF/Qg0IMNahINvREjofum+D9776OiL+Db/ztjzh+oEpBppNECyVpoGX5qBpGaTbqVs0LBVgsVKslGuJyaAspz1UObqJ337S5j1ve83YI5akUZyiWZA0RwmhtVfvp3U/vZceTxzh1HKYmvP4wFjGUwU6pZONTZE9PBxgMRnDLddVGtUw6m0XAwD+9azur1vuoGiNUaueINgYg2kRpMkupYBJfvJxzR/ZzamCGvt519Gy8jvThJD//6a/Z9ewcQ2fh0svhs5/fTufiCLnMKJGEKQb0yM4gMzXNr+4dQvxYLrv2Bmp2mO98/yEeeNhWxC5pfjMZIQFCs1jTtgXo7Wygu6OBtuYw4UiImi+oIHtxRKvYs7R3BGnvDFG2k/ijAr97KKQ8m8LfF9hdJFvBcJwHfv40sSpsv+xSXjtwhgceHGd0FKW8yae9cMBsCTobJBI1yKGRIp1tOm+75VZc0yAUb+bQ0UFmZrNY/iCHDh1hanoa3dApVUrK0nXjpnWUilme23WYzZt6Wb1iNem5LJPnpmlp62Dn7udpa2smEvKLTkYNman5FNOzAqNDLB6kUC5SEP5hAData+PD77+DstjtyopAySYrBCIJxqdm2f3iK4on0te3FFMNPg6RUIjkdJL2rl41KR8/PcKuF0+qr42HhHMBubJbh9K9uUY4JXIstiYC1BybXNZVnBSZJ8quqBN8qrlzinl0zVU79JuuWc/WLasYHx5QSqSKY6NbEZLpIm0di3lt/xGGh/OKqCchYdffcCGr1ixnZnaGF/e8zLHjKbS//q1dE+gjI8iyU1LGMlZGCvr9HH76fszCJPobBV3SzYTlLgW9okhLf+iE/oa3sjJ0+P2C/v+tQxclvE6tkqkX9NX1gl6uF/QOEi0xHv7FIzSZcOnV29Xe+Mff3813f1IW2S9L2+BTn3oLF14eparPcW4sRe9isW4VuL0AbVGYynBk3zTzySJ9S7voWrUECvMcO3KIUCTG4nUrVOyhFIzSnMmB105TKlW44q3XKx357p3H+bv//jrJKVEdiQtWBQk7++CfbuL6G5rw6V5B75bvK/suSSVU0qmaB7M6cZLDAXY8sYPLr15EZ99KRqSgf34nU6NeBsNt7wtw+x9vVF1ptjCndoDi69zQJOlU8nqi7/EpqZEnU5GdoM8j5lhxahmLhx/cTf+GXpYt38KpMxp3f+IBZsWM7Y2CHsBnt6K7BromrO5iPUzj3yroC4W9HmyhNkie74BM6gpyl4Q/SR170/5OucwpuFQmQl2Ze9RcB8sU1nVZMfhloBBd+tp1IW65vY+OTslSiUA+Rz6TUd9DEABh5nrM/nrspxRiXcJW6v7gMpk6Kaq1Ij5hBVcrODLRyeJMq6o9ukhRanZN2dLWXGk3LYrZMun5rGoyApGcgvYlZSxoCWs3SrlcJpOeoVLJKhg7HArREGvGH5HoOwlZ8SmiolMuY4jphi07+gJlp0RNYE8hZwVMfNLxaEIy8gq65yARYejoSQ4dGOPqazerHfDf/M1BHrr3RmrmuyhHGkhKBoNZYXFHkc7ocTqCA/QEhmnSpwk5WQyRVjlyk2kEorqyOrBrhnJds2s6Tk2e7LozmawvnDJBUycWiartSCYjMLNLwC/Ofnkl65HsgXS+QLqQJhjXWLwmQe/KMKvOb8IXzuIYeTLFHKms8BritLQsI9LeQTV9Dp9exMWL4DV8ork1cCtzFLI17vvxaTavX8d5Gy5g//Mn+dZXXyDqj1LKukpKKO+Rt6/xeXkAykbG0/eqSE3hwOglrKDDnDCMgbff3M1tt98AMZdC7hQTM6c5OzSmYNGeRWHWrNmElVgMpQg7f7OXI4cmOfDaGJPnPEBH6ZI1TfEJxEVf7GmFKCnmHrYtRidwzfWdvPf9l9DQnKTkniUQFyWDQzlfxZ/oBTvKwMEjjI7MsHnTBuKJfo7tm+KxX7/GSy/MKbKroAoXXgwfuetmOpf4qboT+BrkNyjUrVkdRkZm2f1ckpZWH5ddeStVrZlHHn2V+3+1n9OnhaFdjzIXPl/dFV9uK7Uil5VE3TBOwKv2TnjHO1ZyyZX9KM/noJwVntRSmnbxqZPduTRk4gF/30+fpUUkU9uu4pU9gzzwq7NKkVC1TeyS8AkstUtvbm7E1SocH0wqn6cLr7iASHMLk7MlDh6ewq2FVcrbkSNHODt0RjWQpXJJSQqXL1vM3Ow0ExMFzuvvpre7B7vsYFccFUr1yr7DtLQ0kIhJHLIQiR0mJqeYSXvnnIBHcn/LhCzM86u2reAdN22nkkviVPJks0IY1CnYVY6dPMNLr4zSv76DrRddRMCU+1CSJB1Sc2naO3uZz1XYf3iAJ589rIbD9rjo7v3CDySVL5EtV7zAovpwsn71YkyfRrlYIF8oUShXSc7nVB1VVb8qMcpV4kHJFbmZtrhBPjPN9PQE+WKZ+UyFmfkiloS4nBpiato7vrtadd7xjlsJR8MMnD7FK6/sZWSsgvb5X+VqNd0kXxWJlE2j31EF/ezz93J4532YpWl0yeUWyL224BTnIlJ8MVxwfJKW9O8nxaln8Y3ITbnRhCf6O2OZukmop3P8P4xl/nVBX8Pbbm6ExJsKenOURx94lJADV1x9hWIL33/PXv7xn1KUi9DbBHfftYXL39asHOYmzqXo7GzDFxKoPU2hNEPAH+fgq5Mq+nL5il4i0iEHNNIzk2QLBbpXyWSdh2KVieEy+149wZq1K1m6dhPJkRTf+sbj7HjEI1b4Qya65ajJ4s73reZd7+rBH5pncjxJc2sTRlByJ+uRjkJSEfZrOcbUWYsdTzzDldf00LVsDWMHqvzl55/iyGEvBlYg97e9s59iep6KXaBhURsEpHWc8LBsO+TdaNIwSBFV4k5DyVAItTJ7MsUzOw+w7bLzaO9cx1NPDfPl//K8h8zLmaAgxzA+uwVdHWBSOBdyvv/fCrpXwBdgb29KF+jbs4X1TK/KyoVrgSUtezul//bVId6qmGwYBCwD05BdckZZs8q6XFLYtmyBzZsbOH/zBqINsr5IUankPE9yKY5icytOba5nGypFXpd9q0gClZOCnG4yoehq96eKultWcKVPvonmwynLbjGCU5CdeoTpsWkOHTjJsmVtdHYH1M+XnHSplExaGjuVs12xPENcpqlmId4VqWWkS7ep2haWESYoo2I4QG52nIoreQk2hkzmET+BkIkmRDulrzZwChUMgfJVkIqfo68dZuB4kltvuYHZ8QJf/OwzHD+6gkjTVnJmjqLkjFcNVi5tZHl3nlB1jLCTIuAksZjGcGr47CbF3i64KRWBrNLZNQNX+BaCConfeU1lq2EL8cipEPSbiv8gkj8xpRHNrRj2lOwSFbesdtKtPQ30rWlnyZpm4j0incqSzIwyX0yhB4NEom2YgYRKHpPXN50MfpG/GYKwOFSdiGr4ZDcttqI7Hh5gcqTIe++4A5+d4C8/8wPy8xbp2SzRSJyy3L9SaBT3oh7Bqw4VmSwrVNycQpdEuSn46NKVcOcHrqPj/FVkzr5M1RolLlXJMTk5MMrJAeGtSMO4lN7elYR7V8BMSRkzvfrySZ7fdYxjRz1flUjEQtODai0jRV7TCooUuOE8eM+fXMoFVy2hkj+CFcpArKYgbreso4fayU6X2fPiAZYv76Nv3cUMvjbDd7/9BIf2ejxIKUCxOGzdFuOP33cVvUvl/pxV8aQUpjxWeUj4FBH2vXxUsdsjkW42bnorwUAv3//eI/z0x/sIWLqXSSAPsJBQhSOhfCC8nkeRrB3Iy+zSBh+7ew3X3XgBtj2CGchBQJL0pDjK+SsclQDFchV/MMa9P3mO5S3NXHDhTby443Xu+eU+fFqQWKSjHoNcpqXVT0PCpL2nkcb2VqazJcZmcmTKBmNTVR58+DWCoXbWr+/nzJlTHBs4iqXr2CroCZriAeZSXk7AquXtdHd2qnszFAwycPIUg0NTtDQ30NgghkMWri0FXRzZxBAMSgtqTbyCfucdl3PBeSsopadwnTL5YoWyU+X4qUEOHhlhaATeeccGLth8Prn0HPMzU6RmZxXxcXHfCqZmc+w9eIxXDsyo67e4PUwoGKVm+pnLFfnfzL0HlF13de//ue3cXudOb9KMeq9WtWQVWzbuFm64gSFgwPDA2OaRFV4g5cEjBB4JvEDoxnHHXW6SLEuyZPXey1RNn3vn9l7+a//OHdkkJCv/rKz3MmvNGlllfOfcc3577+/+lpFonLSKlNPPxPbWWnwuh3IsFIQrlszSNxgiKyZHZglYyoqjAbOmBPjm1z9PbLRDmeOEwyFCY3FCkRyjkSxDoym6ewcZHtGvy5KFzWzYcA3RRJK9+w5w9NgF5V5n+MrTURG6iV+S0luOF/SOHU9zbPPTWLMjlYJuVqYyskMXIf3lCf0/oaCrya2i+xuH3CtoVsW7WZ/2/lhBF3OUci5amdDHC7pA7mN4quvxV7nYuukNhMO1ft1KRV9947VTfPeHfaTi+gD+mU/P5qY72jBZI/T3hvD53TiqpK2ouHuVNN588TRVfj9XrFqsO39pZRJD/STTaQJVHrWXk3FpoCPJzh2nuPqaRfg89Zw6HuLPvrGbsSFx7AyQKcbEC0wVyU9+chr33duIO5AiNBjGatNwCZQgsLjufaoKSinjYqDDwttv7mT9dfW0TJpB33Ej33x8M51nIFgPn/taLetvncFATy+RSJiWCU3YHAZxZNQ/JOqwJBtakU8JSUiutO7KhrOOs+9f4OSxLq67/mrszmZ+9rP3+Mk/dGCWNFLkoJeCbseYDyjmsskg6VpS0Cs+3Pr8/ZE9egV6qqRVfbjLHielVSx/pclQ762wh2Vfq7sB6lOX/H8saGYNs5roJeiihFWT3XVGGWzIy5oxHRYtbmX69Ik0Nvvx+6WQiIwmQSY1qvamJclsFwxQ6bHVrKHmFaPRodt3FtI4PbJfNJNPRTFZjGpCLhclgjOPzREgH89h8VTTf6aT7dvOc/W66QRr5QJL2asFUwByBshEwDIGzhyR/tMUClkyyTKJaJ5kvKhY4CazwJdG7B4bZpsRp9uGx+fCKRO7isys7Pdl5ZDIYLaJ9l1GQOFjHOTi+Rh33H0X5RGNv/ubl8mmp5LK2YlkB5UELpMy4rBKhO8gpkIck1BlSkks5jEdm8nVUS5pGG05iqYCeaNozY0Kbpc1j1AWNWnyUzkc0t3kcyrGUZpBq8tK2VwmXUiTkZhhE3iDZibPbGbWwjacE8SEJkomM8xA+JJiQFvdLuxuL3ZXAJPFSTpTVHIej2bAKrI6k8DuReU0J82exSaNp5u+M2We/6e93HrTlbQ2z+fdl0/x9G+3KJjfI/C16ObE/12pInQtnT4EyOY0Q6GcUH2QSHxmzIV7PrmKCZNrCI31UjCMEmwoYvKIAZEH0gaSoTRDA2P09ooOHlpb/FQHW2hvXwDuCQwcG+TVl3bw3taT9HSL8sJHKp3Hai0ocpVwKG+/s4577l+FO5BkLHoaf4sb8nLtzGo/3nPkIhfOD9HaOpP2pWu4uPssv/rZ2+zcpt9JDpumED65uVesdnLfg2tobReuzAgGZ5ZiekS38Xf69Rhma5Cusz289OIxpk1t57prH+DF53bxox+8raR0ZZXKVvHEl9hZMToyptWZWypYcdotShYmHgoPfHI6N9y0AINpEFtAVmFyBoq1nxzQwhuxk0oX0Wwenvr1dppcLtYsu5UXX9jHr35xVjHDBY3KZyX2Ocuc+XZWrZ3JFatmg8hy00b2HrrI5u0nONuRY9ObnWBwM3/BXOUxcPTYMZ18W5GKWc0GVfxkAyURpAvmz9G5Edk0R44cVR7rdXU1OKyiqRcJoVkhJ0OhCLFURlxE1IpFUL2AFx55+F4aqmxEhruVx0SuqNHVO8SuvSfoG1KOu3z606torK/h9PEj6lEcHR7C7fLS2jaZ3qEx9h48ycWevLokzUEbHpeXssVOKJFmMBQhk5W1pt40eRxm5e/ustsVzyOTKzEwHCKazCjCbbGQUTzejTct5itfuJe+rqOKKCxco75+IciWGIuVOHjknCrog0MZRMV6/XWrVIzq2fPd7N5zgN4+ibkFwyPPJstlVdBF91smYM1jjl7k4ntPcWzL09gzUtBFPydQnE6K0wu6+IP/50zolcWpgtzlIskOfbyg6zGI/1ZB19Qer8YmO/QZXHdzFQTGJ/Q6/AEnu7dtI96XYcPapeB2s3NbD9/8q7PKSM1ngTvvaOa+z87D7i8wfGlUOUgF5SEU2F3CMGI5nnvitIKvFiyaSjYnms4yobERJk6aqIIMZB+FzU/XkV52bD/PrRsX4HY3cvZ4li899A7GghODyU8id0kdMKJ82nhbC595sIXa5jLR4agyEQm2+JQESocpdKZYOedhsNPCW2/uYM3VtUyYOovBU2b+4k/fZrBHx9Fu/xTcdf9CikUDoXBEsb7lsK2p9yjLU/Go182gdIh5vGAKix5rDbs3HSIZLXH1ddeSzbj41reeYdNbmUpBt1EUpnZZw1gQHbpYZere5CJZ08vqHy/o49a+497t4++l3sQZVYCJTO4lg8CXOinsss+cOIlZxA9d9t5SUzKYjSXsNhMmY1E9wFKchAsnXi/19W4mT61jyrQ6GhpdOFxF6updmCxZzOacLtdRmd/yqXfQiVAUl8fNaGhITfjWoIdCYgyzYrrrJL1cpoDV5iWfLGDx1tF15Aw7t1/kztvXoDntfLDtAJmEB5ulmqGhUWpqnSy4og6rI8pYrAOnw4LVVaX7WOeMFJMZMtkkuUJWlR2rw4rTY8Mop5YkWwiEL1C3IBpWuwrDsdiF8a4X9AO7DnDhXIy77r4dknZe+e1raAYfsVCaRDTB5PapxGNZBfGJc5ciqhVtuozPGFY8gFKqhlJeClmKgjFN3lgkW86TK0tsaAlj3oQpZ8KFA5fJroI0LBYjqWKSWC5CupzCYEni95SZNMnL7PmTcLRVgU3MS4ZJxUdIZBO4/T7sTc2ydKUgk1MohM1h16NC5YES7bPQuMSJTeU6WBUCILIwQ1k8xKt46fktGIsWbthwN+VMkD//xvcZGwWXXdYhdgwlqyLo6axK+aoz2kX3b7CkFbokl2/ttY2suf4KcoURRsd6aBAJmVGsdkWhIN7xZn3hXDaRCycIjaQ4d6aPsREBU6qZ1DaPiW1zwOTmrZdf53vfPaDIJSajT4XbxJPQPhk+//ACVqyfQnjkOFZ7Gme1u1KhzGTH8uzffwqTwc2ya++m9+Qov/zH19i2OaUCznRvIxMWTTb+sGqdiQc/t476liK5Uj8OyW0RIqBCRW2UZUVh9dPf2cfbbxxhzsw5zJlxFT/6m6d54tcjKDqINGZIkIugUUJYrEzdEpaSseBxOSgVo6pJuG1jPRs3LsHti2P3y5pAHA519YdC9EwO0mmxSvby1G+30ug1sXblx3n2d/v52U86lGZbtNKpZFRZ+a5aA199/ONo7XZO7d1OTfM03FVT+Mk/vsrvX+3h9FnFgWTOrKkE/D7Onj3L6LBuWqWsdcWVQGx6lWNgjhtuuFZJUUWb3tHRp7hWjQ2NajKXqGJpsDzeAIOjY4oBrwi75rIixE1p9/D4Vz6NzZAiPHBR8VoudEU5dOwC5zoz6npL8b/xxkXUVHm4ePYkddU+4pExqqqqcXuruNAzxM69ZxlLKlEK9W4PdnlGjRaGIwmGxsR/QD9bZAXvc2p4nHbsYpssklZMDI2MMRqNq9dWoQDzp4/eybpVc4mHu4iGB2lpaaV/cIxo3MDAcJo33n6fCx2Dyrp71swGbrh+Pal0lne2ijJJHE4rrtZfez5TKej6FfRLQY9cpHP706qg29IVyP3/QkHXN2ByO1dMTCpf/62CLrTtDwv6TMVyJzA+oesF/dAHHzB4LsI1axZh9vs5vD/M1/70IJEwuAywepXGZ7+8lOZJbmKjSWKxEE3tPgU3FZL9mF3VdB4dJRrJUyilCEdiNDV7qKrxUlMX1G1RpKLkLRzYepjz50PceMscXLXT6DyQ56FPv0Qh7SNX0MA+rCTgonldvNjFV740hUlTrSTGUkTjERqnNVDKRDCqIAPdzpKin3C3lU2vb2bV2lpap85i7IKT7/z5q5w5Bk0t8PEHNNbeOk+FJKSGJcdXCBgmcsU4NrsNTfNXwhFEPy7TT+VxUUsmF2+9vJ+awAQWLFuhstsf//pLnDojcnUTBYMUdCkyFoxFcYorYjKGVEMn7thlkX/9wXT+Lyd1peGtwFCXi7/ae4rsTf55XrFqS0bRkMuBrvBmxaa2mEQHLEVJJmvpwuUQFblUGc1oo5DPkZVdlxxxDqgKSliCrlufMrVeHY52uxGbVVj2Im8b3+NnaG/z0NrwcAgAAAAgAElEQVRWw+BgLy6PHVetn0Iqgtku8J1EM+qBMSLREu2vye7n+J4jnDw2yO0br8dk8fKnjz3FgQ+E8AappKx2THzu4WsJTjCQjp3FookWXySNDjAK/Vis4ip+pum8LnsQLX1ZRNxpCqVsZQUhTYWZQlqY9+K5Lw4/Gsf2HeX0iRE23nydSlr7/ZOvyHYIh9gEx834bG7lfS3kCpunhRwOcgbZjwu0H6Io7JyMTG0mFZtcsuQoSgExFygZKwU9a8Kc07DlncSHkyoy2Rf0kTVlCGVGcFRbaZtSxRWLG6mqNkFACINxcpE+0rk4dqcNzeuDoK4QYHSMvt5eMrk0/ioPPvEPkLWGX54b8RkQlzER/eoudqIZLhfFuc1JT0eIl549wwN330SgaSav//Yl3t18RqHOFlwYijYdaRo3cVeqCbE2TpHMFPDXwHW3TGXpVdNU5n3eEMYtLFrlvGnHIFR25TcRJ5sMK9MhIX3hDKoY0EhPlN7OMMePduOwurnlzntIhSM8+sgzHNoLPm8VmWxIqUM/dpOVBx5cS3WzgdDQaaqaZIrO6IELgxF2bj+A213LvHlLyecC/NVfPcv2d5OKRFbld5CI6Vp5p6ckBmvc96CfO+5dgjsQI53tw+2X+0fGV7GqNZIpmHE4/Qz2DbNt81GWLbqCCU0L+NZ//ylvvoqabHWWvqac/sqWkopslvdZFR28akdcLokTCVy7wcIDn1xLQ6M4LI5ikrAgBbnLn0pBlxAeI5rdx9NPvElTQOPKNXfz6hNH+OnfH8VSllAiC4VCiJZW+MxDC7ni5ulkRo9y4MRx5iy+BodnBv/w86386onjSDCa+AHMnN7M1ClT6O/r58ypsyRSSh2vPlyam3QupUiN165fjdtjZd/+9wmHU+osqA7WqrjUcChObW01NbUNDIyEOd/bq2cjVhxWr1o5lc/cdwvmYpTIcCeJeI5t719k36EeEqJKrTQR7W1u5sycrJ5F+TSWS1RVBUlmC3T1h3h/X58ayqq8GhNrqtRRGs8UGByLMZoQonDlhDPoHj4OTbeQtWpWNJuDsaho8UVRoF/W+hqNb//Zw1T7hcwSYnSoh7aJk0hlRDpYxYHDF3nmhTe52B1TBNorV07jypULudDRzaY3dxOK6sl/mtWI4avPZRTknqqsQWVCt0Q76NrxtNqha6kBHXL/v1TQ1V7nIwVdOrB/d0H/7Cx9h64mdIHc6/D5HZw8dIjOo8Ncs2Y+1mCQsyczfPGRnYRHQQDT9jb4/FensnjJBAp5E4MDPbS0ecAqDgfSGpphzEleTCaUS1QBizgKCMyuQB35sJEMZzjwwSmVpztjTgNWWwObnuvhe399ElOpmkzegOYfVrISeScntMDjX5vO3HleUvEcQyMDTJzXRjEZwiQWahXIHYLELzl47dU3WL6qRk3osS4vf/vXLxEdhqs3zGftTTbswRTDvWF6Lw1jNlmprg3ir3ZhsWqYpaBL0TCM6kQXhWupK006XOKtV8+wYM5CWtuncPRwH1/72g61k8kZLCphrahyy00Yiy6VTmUyCuQuB6IU6nHr1/H36sOCrvb2Hw3hqXhh6xGXugxKDVZqCpDDQw5imaB1SFx4B+IcJ1O6ZpYDXt8Fir+27NLUrl31PUUKBd33XZol+dGEhSoGIvJV1YqK9E5W4/Jr0Rk/+vUWVl7VwsjoAFaHGU+tn5yQyjx2ldcsMJlJc1JKCe9AwnI09u7cp+IOr153K/GYxp9/81kO7oGaoP6yp810cOd9C5h/hZ9I4jQmc1pZwGqyyBXNu8I600plYLQFKuxsuSsEodANS5QGWAp/yUAxV8Zk9SnrA5nyLxw+zeGD3axdtxx/TR2vP7+FgSMxGkx1+LN+yskoRnM/VpeX4UiArMlFzpokbxJfghg2awGvw4rDbsUTDCgSpsldFvdVjFbdR9WUs2DO2on1ZRnrjzPUHyaaSguNgkCrnQlzmmieKpGXfvLJYaKRsO45bzErpYHNVwV2N4yGGewfJBKJ4nTYqKryKZ1zPp8im0/iaw7q8qmSIEUC6aYgX6KU9yrjGNHFG3Dx9C920drYxvLlKwkNjPHC02/Sdb6AVRV0WSfp6J4KClGNphC5kqowzlnUwoZblkA9JIeOYHGl0eps5KJxNNdEcimRKAqb34RRTmApA6mEslHWLHZ93eFv5OK2vezeeYkbr78KX7CBv/zTp9j0shTiWsLRISVV+9Iji1l2ZRPZXBdWWxajRHEJHGcP0HXkLMeOXmLd2nU4g3X84u9f4flnE0RC8hSacDoCelRtOY7VkVJhal95fBYrrmqkZBR5bBh3sEonRxbFO8FOKBKjakI7yd5+nvjVXlYsbGbOog388nu/4+j+rAgtKBScZHIa6XyJRCFJMl+47PwncHsqkVfqGFkFLVoIX/7yQuYslBzzART5SPzN1GMsslAPBWn2nEFe+N1LOIwGrlt7D0//7jA//8lJLGUr+WwJtyvPlasDfPXxqzA7+nh/315mzZuCt2oZm97q4dDhMr956j2G07oNQdvEVia0TiAaiXLi2GlCYf1cNVaEYcq1EZg8pZWJ7Q0cObqXeEwCY0QqrynFgygRauvE99yjIPeBcEilQcjULez3OzeuZc3yWaqgZ2MDZLNGXn/7LLsOdaqUvKT44wsioMGG9Uvwe2zEw0MEvG5cbg+XBoYJJ3Ls2HOWdFFUAwEa3TZ1TozGU4zEMrpzov7C1TWTcESZzZRHkwBAThvJTF4FtciHXNarVs3mKw/fQz7VTyEzSDoexuf14/bUodkbeP7FLbz02jaGw7JyFI5GEy3NQU6eOsfpsym1GhSHOgVsffXZhEpbSwp7vbJDt8a76dr5HCfefRZzol8V9KzanwvLXXR5ArnLgyYs9/+4U9z4D6SO/1JZR3UqTMzLMaofLejjiFrlq/IeNkpMXYwqG3z+oRl87OYqDP40vd2jeIO1ai959tgpzhwcYP2aJThr3Vw8l+ELX3qfsETlIR02fPZL7ay7ZjY2m4We3tM0tTgxmOMYzJKUU8bimqjgTsmGN0poS0H8lwUCFhOREqlEgbFQiktdIZYvX4HBkmN0qMT3v7NNdcp1NY3kZVJxDBJN5dXE2FRf4tEvz2TRIj/pdIL+oW7aF82gEA+pwAB5s0syDZuDxPqtvPbSFpYuq6d96gxi/Wb+99+8zYSmGm665Sp8szKkB48zNBgllRYpmg1fwEttg9jJyl5eoERxhwpRFOd+ZdWps77H+pK8s+ks61avx+9r4P33z/H4Y3uUG6UK5EGjKAY7cr0F3lThLCnVieqxDBX/9UrAw+Xc6LJBEW5kChfJnMq5V4Qc3T5Tar3B4FYbbX2iKijoXfl8KcxNulonmbTosCWb26YgNomnFFhVRa8q1zndslUmb4kiVMluAruqrYUw5nWjGmkOlA1oyaj0/TZ7iIe+EGTjx2cSTQiHwYCj2kU2HsIacFLMpJTzmNVdRSGWx+ysUpG0H7y3i0KmyNIl60mmXfzk719l17uiRXYqKF1yNW64uYnbPzGfQK3EfvaRjMt9JA6fdmxO0byWMMvTaZAmoWIiLz/PuI5eJvV8Vq1OBIkwWN2orttaRffxLvbuPsnSZUtoaK1j73uHOPxOL96MlxrqMaRj2FwjirgWzwbJaxpFV5SyXQpcmZoaJy2NfoLVAUwSAm8XHoUsb0V2oHtLkzVCVoO0NCBu0ue62L3vA4rWAkvWLsY7vQmKo3ReOkKhnMNi0pn8fl8lMyCTV45snR1dpBIpqnxVTGybqJbEseE+ta5x13l1gyYlyrfpjnvGhF6wytWS3KKmfikiR7aeZ/f2Hh647xqcnmref/sD3nunA0tBsuDF6KWCAKkVQ1bBynJ/XnfTXBaungmuDInweazuHBZXkZIhgVEqSU6sTytNVlmKgsRk5jFbjXoQjslMsncIZ7CVkfP9bNt8ntUrl1Bb28Zf/fnTbH4D/L4gAyOjLFwK3/qfN1LTWKCv7ySN0xshOQqeAOlLcXa9fwqPq5or1t3Gxf0XeOhPtioej8cVIJ8zqFWHxWokmhDzFVi8Qs6l1bRN1YgmzqnVkbumllw0QzFvxe4JqsnU5gsw2tnF80+eYu2KZqbOW8fvf/IikSEThnwtpaKXfFHiSSFdTJMuxsmWYirzOxrNk0hGsDsLDAyB+Md85k9crF03i1J5DKtP3HWEpCuHkbgieijmjZhcVbz05It4LW7WrrmXF393mF/8bA9m4dvkCzQ1wW23zWbDzZPBcIl3tuzjmnuuZ7hb43s/fJdA8Hq+/w9PqUlXhqdgMIjfG1De/efPXiQSzqiVnMloI13MqoWwx+2iRJq582fQ0XmGcCitpMcCp8s55LIaCFbXks0XGA5HyBYK6lay2UT+WubB+2+lvaUKk0T7ZsaUSdBLrx9n77FORWxNFQq4hehInltv2oDLbmRs+BINdTVYLBqnzl5U0afbdp2W9Gl8bo3mgFe5QY7G0sQFYFPWrjqhtZgvKac5ua0VfUdN0QZSWd3JUP5b/uoD99/M3XetJx7pIhrqUt7wmXSZCRNmMRou8fNfPceO3efVzyjNRnOLRwX/nDufVsOhw+lUXC6VT/Ho8yFV0FMCfZZL+K0lLNFuLu4QlvtzWIXlrmRrOiGuWIm1tJWzetqaxA5e3qFWhtX/H1+kq9bBVZ0kJUVdHW8f+X1V+Cs7z8trsko8ggwy5WIarxu+8PAs1l/vw+xN0HOhk5qaemxuD+mxMs/+dj9r1i2hdVE1o11JHvvKNs4eA4dZv0hXX9fI/Q+uJ9BqJT5ygkJpCG/AjNFZOWyRdCJhexcpyr5XcpGLRrSMA4OtipN792MwWJk4YQZ2XyOFtImnn9rKr3/Zp1q2UtmrOAh55aucV4Qoh1bkz74yk1Ura5QZTvf5g7RK0pbClK3KbatQzGB1VpMdMfHsk9tZtngyk+fOYeDMcU6fPcesOfMI1vkpMkb/YI+SUDROnKRSQnKjI2jCUhkHd5Thx3iOsUC8FrXX7zzZz7HD3ay58mY83nZ+/Lf/xPPP9BCXxEVlRCMWm5JSpoctyBRZKqfEeE7VGEE7RbYjwRZ6CIsUVIneFPMRO4WUhrHkU8YbRqPsj/vJFpJKTWaV3OCyrfL+6qDXh7p28SOQKb4ifVNTgtxt+oZNT77Sf0/f1VfYu0qSo/+ZMhi53GiIjWclxKUklznCJ+508OAnV6rXm8lG8DZ4oCxFRPaUJZ0kZvOSimTRhEBn93J8xy4udUTYcO0Ksjh5+PPv0HsGHJY2FdjjcOSwWWIsXe7i1jt91E2xg0sg15j49KrIyY6uvbTNalPufcKwLqYgLSxVbGgSHKJJQIxkKuYpFdIql9vqqqUQs2A2BPnpT55n9fLlTF/UzsXd+3n1mTO4ZJ/om0R4JIRml7CIPJrLhMVTxFtvoqG9ioaWGjSBueWaCKs8UyCdThNLRklnUyrStCjWqWKhmhe7dS+tC6+AhOzGkzr/QBwS7RZ6Ow6rZMPG5hqMzhZIa5QLFmXuMhoapKOzQ7kELhKf42SJgXMXqKurwmDW8ws81WK5q8d0jifsqaNEOBNl8Q+Q5D0ZbdyQMPLCk6+q8+G2Bz9DsT/E7375EoMdKDcviZXN5rOEYwkF/LRNtTB1diOLVs+mVIoyONqr0J+Glnr1MwjBz+Z2682DNFbyOgopSsICN1YIuMLT1FwkRtO4gpN5/Yk3aa6fzNz5V3HxeBeP/LfNClwQ3XQsXeT2e/x8+uGllIxD6j5zSygKl1Qc1pF3z3H+lBDmboO4n0e+8EvOHNf97mWfLg57dpcoYPL0DiZpmAB33t/ELXctpGQepGwOK3WMRbNiMMrZYNF9DZxu4sOjGIoG3nz1GO2NPhZceStv/vx19m4fIeiuo5R1KYWO2WLFKHC7IY3BkkGzyXMcJV9OMnNhC9VNDtKMKK5dVbWNYL1Y0sp77aQ0lsAYqFam/uJXYLA7eOGJTXhxcfWGz/LaU4f47nfewyPczQJce42FT913Hf46KxeP71bGK80z5rLr8CU27x6ha6CF197cTyaXZ936efT29uF0uPG6fezefYhJ7W2cO9ehnn2xFpYPobUI6VDWqB6vg0K+TFfHKBazrO3KaJqmMslTGVlfCrqmI2ZC9hM+54MPrKe+xovPbSU83E8g0MimNw+xc/9ppVIQQxshxYk1/d133KhY8SP9XWRScWqqawlHkoxEUmzd0aGsLETl0NrYxGD/gJKWqdPrI77v44O6KtwV1Fkp2iqnllQWl9XEbbdezW23r+RS30kKhTj1dU3ExgxMal/Ij370G/btP8rAqKT+6T+/3FsqaEZ4ipqJjCBalXWm4bHnh8sq11gV9DI+axlzrIuO7c9ybKsUdJ0Ud7mgq2KbxyY3viIzSUGXl/Yf+Kgw21XxFvi0Ej4j3djlgl45mHUudCUN6zJhoogmeuFilmAtfOHL87nqGi8G6wh9nV001DdgcHrJh008/cRelq5YypSVQaJ9Cb75tfc49AEqHEQMw5atdPLgZzcwZZ6HsZEjFErDVLfXUJLlllQpwW3MZlW8xP5DTECMeSM2rYHI+T7e3XaeqdOqmLlkDfmI2Bye4W+/f1wZoagigpN8SZQCciAWMFoKOC0FHn9oBmuvqsdSm6K74wAtba1K6ylFVDpog3Jr8pEbKfHME7uZM20i85ZfQS50hkuD52mbOY1hsTxMp/H7/XjEGkpBtSJ/EyRBpmHVXl8umnrBFJ90CxQcbNu8l+HBAnd9/NNk4k4ef+Tv2LsL2iZIBq+BXN5ISjy88zo7X3h0qtCLdFsUP4IA5oSxaVKpUSUJP1Goi0hFJIfagaHg0y1DySgCkUCKmqQpJmWeV4Hgf/RDGM/ju/fxr7oLmG7fKhDrH+7m//DbqHCVj0D+H0roypgNKT62Hh5+6Gr8Po1UeghnQE4NCZnQyWlFYdfLTjpRwFzWsFg9HN+xm76OONdev4xM2cxX/9tOzuw3YCq1Y7LEMBvjFLNpJCb9ltth6apmcDSSHYxjrWlSsFAodBJvwKZ09pl4ltCIQPAW3M6gcrSTa2MTG818WHnAi3e67OvLORcGqnj+qXfwWJ1sWLOYcjLF1nf2cKlbLEjNZLNFamoCeKustE2twVdjxl1vV1N4KZckHBOyjS4TUzxBOYVE/19JqZP7Tj4lVUtg5/6+HBNb7MxfvEhZp+UGBwiPhjBbsgSneinHoxjMjeBpoTSc4NTZ8wptaZ3YimdCO4meId7bsldNX8uWLaC62kqxPIyrWfbLgrZUUAEVlSfgaMVrWFBDk41MLIPN5qbrzEXe23KBBXPqmLNmPaEjnex88zChwZSs6IWATeMEK1NntzFjXhvWSdWMdRzG4TWRLUhkaxmPRNBKHHBSfPfF+jetHwLSpKjpXAJ01A1DSaUSSfCKi+hokW3vHGLR3NU0Nc7gtz97il/+PKpW/uIA1jYNvvToahasryIROQ9lO2Yth+YYIZmIcnRfAmPBwvLlN3HhUIwf/vVmxoZseF1B4jGxC40hse/iQxDLwEKxhv7cKlqmaJS1EEYtiVHTfRHkAZQwJ+XWVyxjkQbIaOF3/7Cdya1Oli6/iZ0v7WH/zk5SYTN+ZzOa0UU6maRESgW6YRTP9DiTpsCUWfVMWTlfD8YxJigVY4QjgzgESbJqGB0uSvE0Rp+sR6QhMGHQrLz4zBa0hMaNt36Zt5/fz49/vF351wv0e/+9Pm7ZeI1yUtn89JNYXAau+sT99Pfn+IsfvEysMJvnX95HU52daVMnceHCRZxONx63nzNnzjF37nxOHD9JPF4hq1U2UPLeBAJW3G6XMvgZ7BekQUBIM3bJNc/nSUuAklluVSPxWAmnXX+b16+dTHNjLU31NYolL4Za72w+yIHjnWoFJwFEcm7V15u45cZrMJNjeKCLdDxKbW2dIgCfONvN/iNj6l4LBP0qBW9oaIQxkcmN16ePqHjV1rTyOf7r8RNqvNA/8uV7mD4nyOhYp5rgfd5aYhELp08O8MbrO1QqpuRKyM8pZ63s0X1eM0ZRixSNpLLyM6fV82p47LnKhC4GCeUSPjWhf7SgD2Msiw5dUrD1ZKL/SgVdAl1lkm2bAg9/ZRULrrRRyHYwNDBAo7Ay7G6KIfj9sweYMn0a89a3kA0X+e43d/DOG2IZKg55MHmaGL3MZdW100mMnSIS7aRpSqNeFMdzs1W0Z6ULE98kaUQcPkaOnWb7jkGmTHExZ8l6YkNFXn1lP9/73iCBgN59FMsuimWLzuKWZsBSxG7O8sX7Wrn+2jbsDRl6ew5T21iHJg+Q+rtyvuUxWT2UoiZeeGonjdU1rFhzJRQGiIz14qurpqe3R0WCThQygNdLOTKmvMstskuQeCF5AUpe9uGdpuJCBW1xB3jrqe2qg1x/66eJno/xjceep78bpk7yYTJ5yedNpLMFkpkUsVSUeDpPSpwFK3aGqjlUa287JrNMl6LrLipPcMlrTqVzpCWVrGzG4XBis5nI5eMkU7K3FATh398QfljMPyzoaqov/+GnmtvFs/7fLOg55k4THsNypsyoU576ZksSi8iYJGA5k6IovvPi6JQtKdhMNOTHdh2k91yC629dTyqX5xtf386BbdKuTMTqjFMsDCud8qJF8N8ebaV5QR0MJBkeTVLT3A5uG6nsMMlMlMSY+Gpr5HJ5nE4nweoq5Q2eL6bwNAYpJUMYhW1XKFEqSPKeFEGNg/tOcuzgMHfdeCX2qhpOvb+L48cHaajTaGubRKMsdOXmS4qhu8jBkkRTYaIS2GMQQxyL2ml77C7dvEgoySIXUNKv8QJbJhkO8/KLh5k2xcbc2bOU7bPoZ1VOdsAJWlr/+3ETo4MJRsNJDGaNuvp6vHXN9F0YZNNr77H5zaLyS7jnvvksXNxK2dRHvjiGXSJD1UFYuUfFwKTScOqsd4mwzaNJzrrNxZaXd9LbCXd8fDbO6smcffMkyYgUmRzBugANLU1oHge5XJZ4eoxUYQyn14C3yohJEIFCjpHOXlKJEk0NzWpaV3wVlcIrxEoJXNGZVGIkJHGbmq+ZkzuPcfTgADd/7GZsZj9f+vxvOLy/4lSbgjUbpKDfgqcmTHffSVzOgHp261sdXDx7mq5zZebNmEWVbzIvPPE+W14bwWKQJldImtK4lEnnokRTOUXi+9gt7Vx3xzLS2QuYHAks9oornopUNlMWBUDZTDqZwekXtr6F3/3vN2kImlm39g5O7rrAa8/vw27wkYmL+6ZNcSaS6VESiQTVtTB1ejWrrpqONrVOzAbouXgaX4MfT52PeHwEd32AXGgQTeyLJXxAhPEyDao4XTNbNr1Pqg8+fv+j7H59N9/+i11KJDBzJnzuc0tontkMaQsv//ppqprgynsepONklse+9U/UTFjPL5/YwhULJ6kCdfr0Bew2Gy6Xh2g0zlWr13JIuE89A6q9k63heHhOdbWG02knHk8SjxV05zqrWZF/QxG531Eucw6Hla7OEQVry2E6d5ZPFXNJR7NqJnWunT4zxLGT3QogygpQJMltTTZWr7oCzVggPjZIfCykSHHB6nre2Pw+Hb0qroN6cY5LZRgdDZGU5bneB6rHQT6E02zVzJUh58N1sp44qf8due2+/c3P4q+VZi3N8EgfF873MqFlAX2Xkjz15JviQTXeKxCsgUmTWrFqHnr7Q4xEs6QyBVKplMpQMDz2XKSyQ5dZvojfVlLWrzKhH9/6rILcjbJDx6ibT6hnr6B26OJwI1SF/5cTuqmYUQf3Fcs1PvfwOtrnG4kNHyURj9AwYYLyRS1HjGx65Sgev49VN0yHnI2f/uAwTz0xgPirSOcjQQa33+nj3k+tBcMwPd2HcbvN+BuEpSuwqP6AC4dAfK2Nkhqm4MEy8YEh9u+/hMttYe6cVZiMdWzdcpof/uCQeg6KJdnzunWva7FKVeSvHJohyydvC3L7xpm4m3IMDMrU5sHh81MsykNuJF9IYbVIIIibd17ZgaXsZs3a1aqgD4x0UjAacLhdSqNpssu+S9jfojMVKFF2xx9KtMZvCx3pkMZM2j0Trz57lLqgiSsWXcOFk6P802/2k03I6syMEbfSapvMuq94oZxXmm1JBBNuwdhIjkJOCpKJTFbiSgvkink920wum3AUqsHpcikTh2hM7zQtmqZsXSUi649x4se72I9O3+PFXKb28QldeBzjINY/n+Tle6iu9TI0r3/X8eIvIsxaHzz2yGxWXz2DUq6XVOYSLjGDcbkoCWVdMo4tco+XyaXyWE0uTuw5xcXjUW6+/WYS6QR/9o2t7N1qwm2fjuYcJZUeVJLbm26s4xOfnAWmECf2n8btraF19kL9ya5kLBczBUwCgSfDZFIhbG4xoBgjlhxRsKI4xo2T42RXKHvffCRJOpPj7dfO0BRwsGzlGiiniY5cwivhH+IBPxolnSoQj8vaRpZjRmwuGy6/MN+FHSjQkZCK9HtAF+tK5ynwnfwvK7/ndvPGk5uoq7YxY+o0NZlbzRaqpFkQaWQ6gtXmZGgwSW/vCDX1zbTOXkApnmLf3lM898xxOs7DQK9ugHTb7W1svGM5jmCYnq5D1NTWKgMf+d8LaVMmVD3MRsJCDGQyaRxeP8lQFKc3SG4swabXTiu4+cpFbdRWz4GiMNYrXWU+QyoZI5ERWWAaX7UTl9eiUJFSOsbw8CCh0THsVhf1dY3KUEg5A6pFpwQBFTEoHoNAd0Y9stRTx7FtB9i9Y4j7P3EjFoOLb3/zafq6lTJOFZtrbqhl492rwBUjNnYJj3ify/NYTHJk314io2WuWnM1yUH4xU82M9xrxGmrI1/MqHhfyRCIJiKI8+3y1VNYuWYarkYjmXQHFmcGk0OeZ8Ue1Um6iOOhRjaTw2p3KSXG5le2EhqAu+66l9GLcX7yt69Q5fIRHZWmy4DbbSNfjKiGZeGiZsdGJ8UAACAASURBVFavF8QlBQ4jXafP0DUwyKIVKzA7LJw8c4SJ7XUqnlXWNrKOUMb2sorBpJwFD+89R8fBMJ+497P0XOzkU5/cjNsOX3p4IetubIJsiNQw7D+4nwXL23BVt/O9v/+AbXvGmLXkJp5+/g3mzJrJQH8/588NKcqC5DGIdfItt9zGkSNHOHD4uEJBpC9X6YFiNuO3YHdYiYwlVByFSLY8bqtyGowl8/h9diZNalMkzY4LnRJUqEaG6ZNdVPndxCIh3E4HhaJkkrs5caaLlACn4ghd1N3z5s5uobm+CrfdyMhgP3abndaJk/nNk28TFkdpl4GGpgmEw2OMhSJqKPznH1aLEafdoSJ95VPuUItBTLOMlIoiWNVzKr/3nS/i9GWJJvo4e/Yk3V2DLF96A6Wimx/+4LekKt9bHK2vXD2XJVcsY2Q4zjtbdnPi3CXl3CfIqDrWH31OJ8UJ5K4KurWIRQq6GMtseRZrdkiR4qR86xN6paBLiRfIXb2kf/+E9Qc/9H8C5F7OptX5de2NNdz/6RVUt+cY6NqriA114skuFTthYfvWc8STca6/dSEGs49Xn+7mxz86pc4zlU8LLF8hTkmraZziITJ4QmXSVgU8yl3MKOxk8ViVdBN5IlSLVSI20kc8nmBwMEpVoJUJk5aQiTt46YU9/J8fn1Hr8GJJo1R2qLdvvKBLPKXVmOO2q6186v6l+CYUCYXOoTksuKurKeYrTlzyIJVMam/6wdaDREayXHfNOiiP0H3pHGWzmaYJrZjFrDkrtPSkzhYWnXY2iVGeBDXxVIAf0STr9Hn1O5lEnDde7WLRvDpamuZy6mAPW948jcPiJz4mULqNYsGs9I95CRERm1ZTWXEA5GAjHaCcN5OWiTsbI5aOEEvHSWRLigmaFv24uHUX9a/SFwgsJwdSQdjbcn5fdpL5lw/Fv13QRcmp0/LGi/Y//5rL5f7Vgi6sEIcRPnV/E3ffuwTNPkw0eh5v0Akuv9KLG2025a9utpfJSCSkyceZ/V0c3zPK7XfeRd6Q5uuPv8Ked6wE/bPIG86TycVYuULjM59ZT+uiAGNn9nHq5DkWLFqOvbqR7Tv2ksiZqK9vw2nxIA9+96XjDI6cY+IkLzPmtKBZC2SyCTxVVZSy8jNIgyc4opX4QB/uplpO7DjEe2+XuO7qdtqnN1POjamAjXg8zOhwGKfDi9/XqPbyFs2JSU4qj5DPSpCLKq95decrMl4lAlclSMiDKUXfrJCXl5/Zrvx4bt64GjGk7rnQQZW/ikwmi0mzEotnKBQ1amqacdU2EhuOsOmNbbz9Vpjh/ssBeApdn9BuYOOdi7hyfT0m65hKFBPypdlmwGAuUjIK01+UJLJu0nPpZS1RyItJjglbVQO9x8+xbeslWmRaqanHa/OhaV4yuSLJbByjJlI1DaswZcW1Q3bAw0lOnTinol+nTpmEu9pNNh5WO0hRgSgkTjW/ujufPONK/SZk0pLGQNcwLzx7nDtuXUFtbQsHPzjEpc5RbOUqaqv9TJnlw9FkV41SPjJMIhHH6fCgeWs4e/AwpUKK6fNXcGFfLy8/exy7SXLWbWiuEkOjQwrxkgyghUumsPTKWVhqjWQi57E405jEC0OyNWXUlOWtKuj6WSRFTHbJFoOVvu5hnn3iDH9y/7V4nC08+6uXOLh3BJ8kBFeyiJpazay4ci6TZ7WA+Oinh+m+eJGegSgTJs+lef5Sdr+7hfd3n+SW22bT1ubBLK6ZwitRMcWi9NHIl60M9CR4+9nTbFizlNZZLXz7G8+pcMovfuFe/M2DkB7h2P4BhkdGWX/3SjrPR7h54zEa2/00T1/A/sOnCHgDdFzsYnA4qVjgyjPf4+Suu+7mwoULbNv2njpqVUq27h6N36sHPEUiST2MUBHDLCQSeQVJz5g+UcXPdnZe5FJPvyq2wnFsEVdHY5lsOkvA7yAaTWNz1nLu4iAZoWpYUcVTboG6Gli5dC6TJjQyOtRPLpujsWUiP/vlJkW7EOp6dW2jYuXHovHLBX18OFFOljYrLqeLtAplSlOQsCZRCsm9pTIuxLILvvfdh6ht0th/cLsiR7e2TMZkqGb3ruO88/YR1chIL7V4ST1Xb1jHtKkzOX2qk5de2cLu/R0VU+3KuPbos6lKQZciVSIgBT3WQYfo0Lc+UyHFZSoFXY7A/zoFXV5NKZNRJIa77p/KzQqGi9N9cS9uj0agvk4P0yi6OLavl1Nnurnxtjk4PfUc2JHkf/3P95U0SyC3dKZEQ5PY/rWzbv1MHO405UKYaGRAwSZ2ETjL4ljYtNkcyUSKjMB6YotptlFT04q9YQaMmdjy1hGef+YQe/cIA1ZkI3Ykx04dEkZ9Qi+W0pjLea5ZBl/64mqqJpaJJToV4c7f2EA+ncciZsZGiVPNYzHVcGjncS6cHuXjt1yD0ZVhtO8C/uo6TPL3BDYUYa4Yk6h9YJpSPq37gV8GbCrRpLowUHX7uUSGV144ww0bFmKvm8aJzYd58len8DmF91SF392gdrvFgkHBwtl8Rn0WCjnKeRPWkl+5uYkaoGzOUzAWlTmJ8JazQgHMR+gfS4sEV/kdyx0sE3ouK3IsMy5NsrM+snT6lzX9D37nDyF3gfGFI6Bbyo5/6gCE/t8yoY//90encwXHlwuqtq1aaeWhL66kqa1EInoal0f8Aqr0b22zks0nsHrLpKNR7NZaLh4cYO+WfjUJGT0lvvG1p9j1lg2/ZwrR7DGcXrj33hbuuP1KTPYMZw6+r/bVs6++luxInP/xl6+y7xCoLB6xgc8rmbYyQLlqPTzw4BVUTwgw2nueYF01+UxGh2Ur8bDx0X7ck1vJdg3z1usX8bo06ut9KiXLai3i8diw2zTsza2ohArlXy8i+Sz5uKw6kpQklEecf3MJpeywOx1YBHaXyVzUCUVZYRgwOz2cPnCYo4djzJ9bxQTJBC0ZsDY2QyhCKplTvAKLp16R+44dOsmrr7/PgQMQi+jmG6ayG5u5llQqplYNU2fCxk/MZPXaqaQzo2jC21EFS2JvUxTE+EiMZUzy+3aG+gaprZ9ILlEgkzLg8dXRe6GX8MAw6dERAi4PXl8VdqcdzSFIhKhJKs9BocClrn7FJnc7gnhdVQoBk0Iv8tCiWUx7TBhkzB5n3EpBF8pvUWyK7RSlGy2a+fUvtrFiaRvTp89VGQHJS2EVBao8Bawj5IYuEI0nyeYEiQrjdlbTMmctY+cu4nLlsVhdvPPiHg7sTuJ3iSd6jqL8Wwu0TrCxdPkCmqc1KofKVGYAtCQOxekYj/WSZ1Zep3zKYKErYXK5IlbNpVYxf/e9d1g8r4llSz/GaOcoP/m7F1X7LlubpmYrS5bPoG3BZNCyFEd7MNmMHNhzGMy1LFp+PZEY/MVf/4LePvjOd1fTMkFDs8fAGNHhCNXoWclL/GnKznO/2IXfbeKmBzfQc+w8yXA9k9paKJuPo1XZ2ffGMTq6U9z14BKOn01w7fUnmb+4FVddLfFUjsH+UXq6+0ikhNOi95I+r5M777yLkZFR3nvvPWIxMd26TO3F7TKr5yEuyhFB+yq26DKpy9s4b94stb46ceIYodG0Al9kazChuZpUIqqMXnxeN/0DI5RNbgZHIoSTBZwuWS3qTo4SDXHdNYuZMrGJZDxCPBrD7vLyxFPvqpIiXNZAsEa5zcmfSQ6AOmcqnzaLsPLFjtZOJp1RJjY5GYjU+KsTrY0K94ZHvnozy1fPpH/gonr87DY/u98/xY7th+jvS6iMKSEb3nrbEtZdvQaTycrWzbt5+dV36RsWd80Pzz7Do89mVEFPqz2xOMUVlA5dCvrxrWL9KpB7paCLr7Wyzypi/S8woQtmUM5mlUTi019czOp1rZidUTou7qe2zotT8qTlQNOq6D45xPbtp7jh1ikEghPoPWvmL7/1Bt09djStmrJBpGJJps2wctXaqSxa3ESwVjy6z2Ey5pTtqPzcQk6Sbk0COKRzCtS0otkDeHxNxEJFtm87wRuvn1Ye62oOlijNoo2iZIjLssgsqEZOpUCZikWWz4bHvraKuskG4qke0vkENRNayMp+WeKBVEEX3XsjZ/ecUdKdO267EmeNgdhwD576Fh0rEhg8HSNfSKq4SOk9lP5S2t7Lt9q4vKxS0EtWEiNZnn/yGLfdvAJvoJ19mw/y9z84qc4ol1UYxHbsVp+KK3S63KozFh6ARIsWi2myqTFdDldJY8oV5V0R5WqevDlG0xQ7te1WqlvsDI3FeevtMNu3QT4JrU0zSCZFwiTl/49//NukuBJGZZDxYfDLP/8uHy3y4382DrkbSwXlJyJblS8/Moflq4KkkmeVZa7RHNCNYCxmtXd0BqWgR7A7Guk9HGLbq93ccfu92OqMfPu/P8GONzQc1gbi+S4lX/r8F1cxaXKQoe5u9u4+SH2Di8XX3UAxVuI733+O516AKpGAC9lcbKd1C3XlNX7vA3NZumwag8PnCVY7VeynWVAXgcjFa76Q1hGZeI5k1EhvzxC1NUGcTg2TqYjJZ4NkSGndc9kEmpzmsieX9KuoBMfowURyJ1bXuTBpZTSbFYsyWKnEy8qkLr2QvLB8mQMfHKCns0BLg0ZzYytetxebw60gF7m/Bwey7N1zmq3vdnH6jD5RySZBUsXyGSc2c7XSeSczXRTKGeYvgXVXt7FgfjN2RwG7y4xBkwlZDETSakJX5DSzhWQ0jdNdRzlrZmwsTyDYouRTiZ4+XOLnWYxCYVC3KVXF3AZZA8SzDA6O0NcbJuC3MXHSdMgYiY3m0IxBLHYDJfsQFpc41OhuhIovI4VS9P9S0A3ScMo60sTvn3mXmoDGvDnzcTvFztVIPlEiHOqltk2MXuKMjGTw+6rRbFKIqyiEvYRHx6iZ6iI7OMQzv9vPQA8EfRJCJOiBRCnXMn3mVNzNItUrkBy4QDofJtgsN4jc36K1lGsjF0TeHz3CVpUPk4F8oaRkg8J63Lt1H2dPjLFhzRpqGyexe/N2RoaHsNuMzJk3hbrJNVCMkE4Oqee2u6ObXM7OlOnrMGktvPDS+/zjL44o5PLTn6nlltsW4nCNYbFLSHxM51kYreRyFjRTDcd2dXLsUAfLVjlpl+ubn0RsJISnegw8GkfePc7Js3Fu/cRSznfAxo17aGhpYMKMdqxOFzve28PgwJgILvRduSSY+XzcfPMtCgHau3cvvb09pLKisdIJYeJYKBuRVFpf1wkHWCGtBjGU8tLY2KQSDjvkZxufuKtM3HrTjVzq7iSViCnXSeH2JLOC5Zq50DWozkxpEBQz3gprVs2lqbYKh9WiQlxiiTSvvXlYlRRpwoI1tRQKeeKxGOlkQdeBV9RZLrsZn8enGPiyFkkkM8oaWPfBVMwJzHJ2lQrc84llXPOxpXh8VsLhMPv2HGPPB2eJRYuMjsYYi6FMej714J1MnjqJo0dOsum1bRw7GVWAjcqjGD/lv/ZsplyuFHQhvKiCHuugc/tTlQld4lMFcjeSN+iwu9xcWqWg61uA/zeQu0kCYnI52ifBQ19dwuIVdWBOcPHiYZpbq9DcDsrypjtrGLk4yuuvH+X6m9qoqWsjOuDkW//jFfZ+YMJmb8XtKZErDCr/59lzLWy4bj6zZ9dT2yT76yiFTEwlYkk2rsrdlkglzQP2WgpjBc6d6+P113ay8700o8N6jfF67KQzZrUP180GJGxFbWOVHE2G6YVT4E+/vorGKUZlCxtPR6hvayWdTGN32SkWU2qC06om03fgApteOsXGmxdTVWsgNNqP3R3AUSthCDl6zp9UjHd/lZXaugCapHZJU6BaR30i12NJKzGTIimLajz35E5uvn4DTmcDF4/18tufbyEegnQMMqLgMgq5w6RQCofTrmImbVIArHl8QdmpJRQJTzTbhZJEb4onuMhWE9x2z5W46wp4J3sVk+TEriF+9+vD7NyaJhqR7l+e5Mpy7I/UdEll+yjh7aPTtsFQUolUlXDXf/H35N/Jv798s/9BUExZrWq1kojgCjzy+CSuv3ECufwFLBZxo/ODQ6ZeiCcGcNfJ9RjD7mqm/2iUt5/v4I6PfwJnXYm//vNn2PmWHDYeipYYd9zr48EvXweZkKo1b216h2CNnSUrVoG1nt+/tI8f/59TJOPgtTnJZ3L4AhpJFd8KG2+v4ZMP3oDHlyea6MbrMyjTFzIxpcFXiIyw/zMFDA0TiZ7vwtvQqBQN8eEB3FViNSpNUgacJkpDfVzqHSYeRSVIVQda8VS1ohaeyW7d71y4BiYTZovkvQtRUZ9QRYJkEa16rkzvmQ7FJenq6OHCOVi/YTLNixez9fm3eO7pMN2dFfMefcjHKOzrorCrxatB4Ec7RlOMSHxIpdpOngJf+fKVuN0F3F4Nq6OM0SwLz6zu3GYxkInHsDVNJNcbwmzyYHTWkgtn0ZRznpzWMjWKVbJ4jifVlC/VYag/yqXeCJrZztTJ09Hq6ome6+DYodPUVbcwefICyuU4BVsfFpe49Qn69mFBl8NZ91AwY3ZLGmGKzW9/oJqvGdPqySTT1ATrOHfiAr2XCtxyRxDrlAlkzo6gaR4MphKjQzk6TolCoczytW0MX+ri909fUPW5vtaOP+hi6vwm6uQQSMfpv3AKu8uEN+DAaBXzcZce8VvMyr5LR9VUqJIUdAMliVe2ShqfhP7I3OfAaPTw4//1FnNnBliyaLlaV6jGSMlP05QyoyTTIQqlpLIiPbD3EnNmz8ffvoZ3XtjD33x/NyMhmNgGkybDY4/fgssdwuGRDIiI3EDqDMmkDdicTZAL8MqTzxNNwoarPdQGlzDSN0L1vEYYHeTI4XN098e55qbrOXo8wycf2EqhrLHh5muwOZ289Ps3GB6K6/HMIuOyW1RBv/ba69TzfPToUc6dO0dMvM+lf6k8zgLDy75belUB4eTXHreR5pZWtSIdHBwkFIrjchiIx8s0BDV+9MO/5cTRw7y/4z26OztU/OpoNIPD41cxrnKFpVZLXyt8lQVzm2itr6axrkaxyHsuDbB1x3lFnpNNTH1joyJkS0FPJSRbQj/3pckQD/eAP6Cy/3K5grJhTiYzgimrladQaK1CGi7kuOeupcyaNwGTuUR/3wAHD5yipytOJJIjEtdf03XXTecT936c8FiY3/72KQ7uH1O3gzQX0tZcVgA99ny2nMoVyZusBHxG8mMhqg1hjr72U3oOvAnRHqXzzmBWfrVFoyQxlTGrRCdZ7I9HvP+rQ9a//geK2KrrilWsph4XgqEkDOyK22BZ349+VLYm06B8GkU6VyizbLmVx7+1HrsnrKaZjq5TzFgwSZFcKAjBRTStDn7x060sX+GhtqaVKs8M/vEfdvP9H/TS3DBZJSX19fcpG1Wp1TLd3nf/AmbNaqKx0YurSiCtNKSENS4FUiRaZs52hdl/6AI7tp9Vh5wUX+HCyOFeKFgoFIUQJ0VPoJFxJ7S8YqVL1PDcifDo15bTvthHJtXFYOgSE2ZMVdBnLp1QulGz5qQYt1DO2vnVT9/jqpUTmbK0nVR/F7miGZ9Q9JNRtr29TVmfLls5V01z4jxXW1+jt7XKC1b0ZhrlVIZ8oYjmrqcwZGDzpl1MbJrKtMVr6Nxzml3bDkPOjqFgJxJKqwCMWCRBNBJTucLyACmemUVPA22eCFcsa2DRFdPxVrlIJhIqfMOkmfDPnkgp1E3ekORcZx+z536MgV4bd2/8IWHJMHFZ/8NpfVLIpaCLblgmefmQnaJK71OJbcbLkPsfuwmNZROllNjPprj+ZjMPfmYxdfUZYrFBrNYqrMLmU7kko1iCeYrxCKW0leSIi9//5iQPPvApDIE4v/rxC/zuH/VrsnAl3P3AbBasbSHaeQ63uZV33trKjDmttMyaT3gQvv1XL7FHWYa6MRVlgpWGpoTJlCdfyFHfCBvvWMyt96ymlLtALNmByRTDHZR8AaueNCI+7KKGKGR0+ZVM0gWJlRQb1aJq5sTVYqjjPCNDY5iNRlqa2nH4mqCgkRxOMiz32nQ3udKYkspZRLAr3ysv0kO5BfXJNJPMYSpbsHjlejjIXxrm+JHjnO+Ic/t9axkNF/nSQ9vJJvUaKxIziX60O91qZ61uFDEkUlOUOAImMJiyqlGcNxtu3ziPWUtmk4v3E0v0E2xwQUBMbSJQyFR8y6XJEGa3Tbn1yV5bQQ6ePCQFJbKqfPlUeIzunh6K5QLBqnrqmqdDysLOLYf4/XO9tLXCPfespKpGo2QIYfRk9Kleql5G4nMFGZAiaFFTusHqJDU6hkNMaDQ7iUsDlAolPJKbjpm9m3eqPf+iFX60phqyPUm6ugbUMD1l6nJef+aYMp665f9j7T3g7LyrO+/v7b3MnT6j0UiaUe+S1WXLxtjGNjbYoRk7JCEJGyBLNiSEZDe7G8L7ZtND9n1JI0AgEAgYjJ1gMAbbsmxZzeplVKb3ub3X5z77OeeZsQXhZYP3HXMZSZZn7tz7PP9zzu/8yq+/nXNPPU4mDoMrN9Hd0Yk95IJglXJ2llQmoU1AR1cMZyysZ00+nSKTy9ASi6kJkfgT2IMh6rkcuUKBaFSItpJWKI6JstsIQsnO7Ogcl84NMToMDz+0nWgkqH9PzFj6VnTiW9HNxOnjTE1V6WrrZNX+n+HUv17gD/7wCBkZxCWgtWgV9F/+5VvYtaeNQDhNqTiBX9Afr5d6ycBhi6gxj9x/33/2eS24GwZ7CPra8ff2UE0m+N4LJ9mwbSsDG2/nE7/3T/zlX8YJBOysXLuCnbt2q5315HRSb8+Q360w/L13v4ne3h4qAmfn85w8eZKZ+ZRlUbAoE1xa0sk11FikgbS2hYi1tqn8cmFhgYV4nqAXJPxseZef3/+9/8Y//9OXyGVSnDk/w5vv2MJCpqgJaPF0htm4pDRaE78AIpvWtbFqWZdmrQf9AY4eP8nQSFkhd5sHevv6MZtNMukUWVF3LHqoBHw2Al4vHrdbkRxJBMxkCuq9Lj4uNSEu40BAHJtR5/ZDK1m7cbnmSUxOzFAu2sikYXYma3k8NeFjH3sEf8BBo2nwN3/1FRIJC6DRgn4T6df2n58yzGKlhuESwoCkVcwRrc/y4pf+mOSVFwkaEuZQ0TS2utiAysUundJiQV80an0D1XxJTfVvC7oSVqWoy1f9iQW9rJDl3W9p4UMfuwWfXHTlGonUHKvWdwuji0bNgTPcTmE2zdkzZ5mahPe8906IDnL2O6P8+Z+f5PDxNJ0Rh+bqpjMp5QfJkCLn25YtYVas6KSvt00dfKqSaVsokcvkSGZKXLiW05xlyQGWw0wdO20+dX6qiI90rEWjMQVml72gJopJnyb5xAZsH4Rf/dBe1u+N0WSe+dQU3StFTiP6a/n7otv2YpY82OpB/uFvv8/Obd1s3j1AJbOgebndWtDzPPHky+zY2UX/WjEskZshrWYhHb1delAbxYKaw8i+sFmXrt6FvR7liX8+TE9HB/vufxe1kQX+5ZsyoddoDXcr4c1oiHzH0FhAgbKE8FMqVZXolm3C3kPwlvt207W2x5q2hVYq7h5uD81cghOnj9HaFaO3bz3+7lu4cGSa3/nNr5ErijGNS82J3tjHjy/oS1P8/76guzQ0p1SIs2c/vP+XNrF1a4hqRe4WLwGRPjiaNJppnMGiGrzY635KST9P/ON5dmzbyfqDy3nhqRf51B8llVTzgY9s4o67VuDwTDM5PIKz0cflC9fZf/tmnN4w//qdIT77+RmykqgZ7qBRKdKo1bDjwemwU6nkNBb2wK3dvOmu1eze3w72aZrENX/doR4FASg7lGzjawtoXKy45YlsB7/8uxoLU/PMziRxmn7aWnoVfhWEZPjYqzz5xAXV5r79HduI9TUwHJIu57Qgd4ddrw3ZnzscwqJu4Am3WW52IpAWaNd0c/3sBV44MsXDj+2ktWM9v/7BL3H9ilz7sjfsYGZ+hnBUAomsuccUIpcgQ3Lhq71tGYetpm6/+/fB/ffvZ9O2Vbo3rhamsIt8MCInq+zTlYq76KcpmmuZUqWTE3JfSu+VSslJMlElk5YgniB9fYP4e9cwcuyy+ix87ztZ4nPwrnfBB37lIeyBLMXcMIFeYYhLHn3N8rBR5E3GWdmFyD61iVMY6+U61WwRj6wZfEFqM7PcuD6uZMC+le20DDpJTgyRiJsMrh7EIT72tRAvPnWVkRsz/Pz7D2k/gqMVCg2MQgFHwEkyPU6hmiUcCdLS36eN3eyNG8zMClpoo7u7V1ddauokQT4+p7LiBa63iStWo6i620ZVHDw92PFrdks+W9Qs8smJMbw+F9097Wo7GoiFyaYSnD0/QSTkYduu+7h2PsGXv/wyL7zYFJGDTriNekPPv4fe1sV737uXaFeZYvYagU7Lg19UB35/GzZJGJSnVhyzPE4LsgTuBFuE7z/5NDUH3PezH+bM0Wk++OHHGRqy5opILMB9993PsWOnuXTlhpXDIIhM3eT+t9xJR2e7njPycerUq4yOz712BUj9kkwGDXUyTYXrBTTt7u7EFwiQy+UUuq7Vmla4ogkdMRcf/9hH+fpX/4lKqcDYSJrBtR10Lx/QLPT5RJLLV29QljNc0MUGrOwLcGD3DoKqHjJ57oUXGZmuqw+HzeOgtb2LSrlMqVhQ627lKjikMXESDPjxuKQpNHWgkwIuevJcpaZ0ZI8nSLmaV+HCrh0xduzapGvMK5eHuTa0II7JChi5bXa8fju/87sfYm5hgmQqzeNfO2wNVoiKyKYirNdQyN9+smSKt6wzGFYLuxAFfPkxnvyfH8cUGZUth9moU7Y5qImnt0iNJCv5tYK+CN++kRP5Jpa7HL4ynS+Zy/x7CrrDLGsw/COPDfLuX1yGM5hhdiqjOuj2Xr+GHNgcYT2EpMsWK77P/O1F3vHwSpav2gbVNg4fSfKJ3/+mdjztbZCIL6Lpbpids2xhhXQXENmLuPOI2qeOZqmLeZYztBhiuj1g5gAAIABJREFU5BAYRb6nTBFioCLMeGG4VzDEilLgT4ktFVKcdFVy4zRg6wD8ygf2sGVfK6YryXxqks5lnZh2mwa0NE3p/MTCUb5RjMc/9zTLe6Ps3rta3c2mZpIs27SNWiLBV//5OA8/vJ1gRCajIt5wgJnJMbq627GLNMcQwxSRI8lwI0tUJ4R7efbL39FwiHvvug1PtJdrx85z8fRVyrmGhpKoXE+WVIKgiOmJ22KZ4qsSW+Fg8y2DRFb005xfYPjqMEatoSEJLZ1RLl14mbmEydYdXbSt3sP8FYOvfuk0//LEDKWqi5rbgfF6pN5PeRUZuFwy2UpXbUnZZEJfKug3//7HfWGb6cFjayGdmlRC5COPtPDAA5sI+C1zikDIj91rwxCjGEcap0OazyDNnJ/nvz1ELl3kocfupJZv8ulPvaDEng/+2v209RnE507id/kZH2owNRnn7rcfUAjtD/7wFZ4/LIxmsRz10TTiNBtCCPLidvopFwpKqhIEfe0G8Ua4le5ldRzeLPnMtE4OYRH1etstvY6EajjFvL6G2axSLpco5SWa1E2tFKGv8xY8gQEy4xleeO5Fjhy+wMw03HYIPvhrb6VoG8bmLeH1ebCrJ4BJQ/SsNpGSySQsdN0I4nVZTpfwSWyZL8LcpWs8f+Qy+968mRUD+/joh/6Ooy9axLNgsIvp+XE6usVyNG0VZI04der1ZHn3GThtRZrVCh4XbNlq58G3HWLb9j6aZpJqfRavv4LNI/C7eObKDSMkSBELi3SiQaPhIJszKJYa5PIFvJ5WBlfthehmkhcrvHJkmBefP8uZ0+MsxEFq7EM/A+//5UNE2sR0ZIJQb9gqimr4JGx/C80ylUxpp1yq4u/oQTBl5bJ09kI6z9CZ82SzNfbsewtVI4cnlqGQl/CZBm3d0pCLwUWAuRGDZ585RlcPrFvXQzTYRjZVoF6tqRFKrCuCw2XDIWmNwPykrEdmCYVbWbVyLU5vkFqlSkM4K6acIRX8IQcOj7jdpTVwSFimQly1qym/uMYIyiKykkUynVjrSrKdHEilKlcuX2MhnmXr1oNEWzfyP37/Mzz1bSGWLhLPbD7czqbyeDZvhI9+9B7WbfBRKNwg2C479CqFfJ5grJNm1UWzUcfprSsiRLGhRX16vMSRY0McvOsulg3u5rd+5zP87d8vKGlNmORBn01h9XQ6x7HjJyiUazoMiUfFPW+5m3A4pJngkUiEV189zfXrY1q45UO+jU+6XukjiiVlv4dDXnp6ehR5nJqa1Mx2qcPCcJd9eMjn4CO/+kGe/ObXKRfzFMRYyYC1mzbiDkTIlyu8evYc2byhzYE0Am1RBw+85c10tLZok/D0d59hfM5QsZMgnf5ghFw2Q0NWHg1LUy4bzmjIT9DvxSN2sqWSnvci7UykMiRyVVwOm4a0FIpFLehve+t6Nm1dy+joOJcu3KCYt1HIuZhPZTExGFjZy4c/8hivHDvM5NQMx4+N6+VaQ4S3Yu72OqnY9tHHE2a5bhBs7SCXTtLlNzFmL/CNP/tNwqVJvPUkZkMcdO3U7B4ausORgl5TyP11Xt9PeRbr9G0RIW6G3JcKuuUtYfl0/n9B7g7K9LZKXOFubn+bE7xJhocS9C7rwxsR2LCG3dtGJVXAK9Fbdjff+/oPSMVh5/YVrL7lzTQLAb7xzRf5xy+e4fIl2XuLZtoaMsXfV+UFpkm1Kv661hsd8NrwuIS53sQVdCjkKVGPDZnKy02FKyXb3OO1q4GKFHOxlBQZzlKgiZwXjobJphWi2zzIpr0xqs1pZhPj9K1aZmlh7fJ2lfRicSO63w6e+cp3CHhd7N27BmfYy8LkAh1bbyF56Qrf+95FHn74oNpDjoyMMLhpA4bsZasFPQzCLX5Z2ipEWa8VcbW06nJN4kCvXUkQCdrZuXUvTikYySI5ie9LiXOUdY6KNtnr9RIIBQiEgiA1KVhUFm4tW2R2co7EXEIPQ7UptxnMxQ32HVhNaGAzqWtZ/vGLL/P0v1Y0/lIkJvaAJLn9JCX6T7quDJxOq6BLo6HXyaLBzBIZ7ie5yAlMa2+GqIm9saPObbfBL/7CblZv6NSAlko9Tyjmw+YR7X0Cpxy8Nj/UgoxdTHL85RvsuCXK6oN3sXAuTzyRZe1mcXwaolqboH/rbs5/+zrXrs7xM+/dT80I8tHf/B6nTkPXsh5y+RJ+f04hXJfNh9cVViSkWEio4VE0Bve+NcSefb0Mro/SrCXJZzP4PUFcGuoio4rgjXVMI0c8NUsiUdObvS26kfbIdmr5bkavFnn6qcP8y7cuaRN67z3wvp8/wOqDK8gmT+kO2S8dq0B0puz1ZHlswykF3e6mJglSDQeegLgQ+qgtZBi+PsrkTILb732AmTn47Y9+gwtnZN0UIBBsJ19O0tEdJJOfVRhTopEddp/+nKKK0MA5W5WAp6qKEZna1q1zcPDgBnbs6Ke7WxrGErXClIhD9T5oGMKAF4mcpZU3mrKfjNDW1k8wHNY9fT7jZ2LE5PD3p3n5hRGmxi1jnY5uqXFNxBX5535xkJ27VoA9R7WeUXcuh2CzUikqJZ3gRAOvBk+VhjbyDpsbW6hNo5TPnzxLrdRg69YDuGJrmLh+gVBrhpYuYepL7kCDYsEk7BfEqp1rFy6TiI/S1RUj4PWpu1gg1KqNQ7VSxBMNUy8UGR4Zo1ox6Fs2aBH/DBdf+co31Ed8/cbVDKxZht2R19hal79OtSJNplyTgt2KisYaJnRkk2IuJICQDyOd1mKRyVbo6hogGGynafqIda7lX594hb//3FlujEBHlxjBBRVp9OluPodkyzz63kHecs86ojGJok1i2PI43TacohYw3DRKZepFMQkKQayTxPFLvHp6hvVbDrF8/1v5zF98hT/6i9PMybAkx08ZWsM+9uzei9fv5/CLL5LM5LWg9/S2ctttt+rAMD8/px7vknt+/fqwTqVSFsR90uv16XUqu3Wf20lrWzvBYJBMLsvMnJCYrP16rWat/YUuIgX98PPPMjc9qVyUsRmT9i43XX0rCYSjnD1/kfl4Ua3A5cz1ueDBe29jw9rVJBMJnvrXp5mYF6MvmYXcupYp5C2oXeqYbLkiATtROR+9bmymSAolttmppL18sUImX9UUPRk75Hl98JfvZ8umldicTV5+6ThnT1+jVHCQTpok8ta1u3J5N+959F5eevk5EskMIzcy1Ksu5ciLd6dIoV+b0D/21IIp+s1ArJNMYp4Ob4PEpSN8/7OfJFabw1tLqx5TWPlVLehy4dhvKug6D72Bam4V9KUM9Jt36DdD7rKj+EkFfd0KO7/+m7ez8bY0hjnDtasF1q3fjM2dxzQb2MwglXIDbzSsE2l1ocxzzx7D67axfeceQi1dYI/ymc98iy/8g0SLWpCLvJZeX5B6Q4qwJaySz0Iy0QxvQ4p1mUo9jcfnJuCN4nR4lRkrjj1iRysZz6IntvLHhSVvyalMiT5sOHEYJdb2wm997C7W7IlSKg0zHR9h9cZBCyJvlLA7q7qDc9kF/m3nyJMvUCsVtKAHOqOkphPEBjdw/oUjLCxkuPNNb9G93xP//DiDqwfYvHcX9UKKbH4er98kKHaiZolGvYAz4MOsm9jcfiavDXPhrBQL2Lh2Be1d/ZYdkvZsi6x4eZflkBC3nFpFDWRShTRJqc6mobaK4W4JMMkxfuM64+MVenq6GDz0TnJDBT73+e/wzLNzjE/q+ld37HVDsprfIKlS3PrshjVYOZ06pS8V9KUp/SdemKabetWt8HO1nKCvVwr6IHffvwvMLAvzw7T1RBThNiQkRGNjBY71Q9HJsRePMjZqWlN9x0bdYzfLC0zPDRGL2QisWM+5Jy4wdGWadzx2AEdkJb/xoa9w+IhBMNZKqVomFCzrhC6UJq9Lommduhe3UVB+gEyV+w94NCxjxaqYXlONUl5JWSKbdPu8FEpZKvWsQquRlnZ8nm6qxXbKuXa+/NmXOPXKCPMzRQVlxOzrXe/p5R3v3os7kidXm8QjwYLyxgvU2BTFghXtKj76QugSvwCvJI75oxhzGW5cE3/rmio7Vu69ly//zb/yV586r1+/XvOpTtnmkucmRkOiobd2n06bB6fNp42hxN+KQkHWGD6fcGisvb0k1u3a1cmBfRsYGGilpVN04DnMphR16agFdWsuptH5qFeECNZCNl3nwvkJXn55iEsXytq0G3UXfk83tUqTYNBFIjWKNwgPvzvGm+9bTf8KiSsVL3ATj1dWUXKL1qg3qrjcDitWtdakURIfAoHdbVw+c5VcusLawQ20rNypLouhliAbtodw+uMY9lmi7VFRS1t+9HVJZfRZS2lBx4opjEoNhz1IOpFVD4tIpIVataESwK7OFXja+rnx6lW++Y2XeeWoNWDcc2+QBx66A8m+MYlj8xZ0Ulayj6AogrYpE1X4FNpB6YuemRxTsurY2BxebyubdtwFoT5ywwlGx7L88Z9+g/m4NTW7xHPBDFCvN7GbDdy2Ik5bE6H0vP/nDrL90ACNwnWqRpxAh0zITXW/lPqgSzMZXXN1Tr/0Kul8kzsf/lXmZmI89Mjvc+EGSoQUhLNWl7nCw5133qnZAS+9/BKZXEmHgPXrB9i+fatOTkJsC4VCXL58mdGRadXqC4ASDvlwuTzqFCe2p62RFmJtbeoOGE8kKEgowmLwiTLPxdzKDx/+4C8wOnyV61cvUa9WuDpS1X34shWt6qw4MjrByNi8ZUkgdCdJQtu3gYP79xCPL/DdZ77P5HzVsv8Wky0VPlnnujoDuCAadNMaCeKyN2nUqjgcdqItUTK5PLliWS20E5Js7IL3vPsefvF99zMzfZX5+ByFfIWRG3FOvDLEyFhOXVnli0dCTt589y6uD1/GbvcwOZ4inhRWloeGWHjpSsr6sP2XZxIKuYujmhR0KeDXjzzJ+OGvEihMEnPUf6ig1yWoQyIlZUKXUeD/5GOxoP+kCf1/V9Bv293Kh35tL8u2jZIv3GB60sG69dvBncVsNqhV3HhindRTYmHrwuHtJjM+x4njpxRyOXD7NqKrNjNxLs7nP/s9vvvdphbzSNRPOlNXjbno/MRQRdcCi2EhctCJKYbXK5F2dtyuAB6X35pqJC/MFAe7kkYhSmOxxOoT2FF8no26G0cjw4p2g4997A42HWilbkwxEx+lf43IcoQqLI4IUkAFa2oFI8yJZ0+SScTZvXuAaE8r8akFwuF2jh87TXdXP6s33oJZMfn9T3wd2Y78ygfvok3kMEaWRHIcf6iJv1NIgkVqhTwubwBbMEozk1dXpeRCSZm8co1Il94SjaliUi8Wu8WslX+E1Cd71pZYh6aBhYIBAiJebxbJJmcpFHJqG9u16S4asx7+6q+f4+vfGKYoSZmyipBzzi0BE+JY98YLuuw/nGJy45Kp76ct6C7KZbvmUNeKM/qSP3C/l8cevZPWHheJhatE2n24JIXMY6deKuCS91eerydEdniclw6PIYmWrR09tHf2UG1U8PhsRPpbIdfg5PdHlG9w6P4dNGpRPvDLX+flVwQZdeLxeXDYrA5fmmzJffc4Pbgddlz2hibalctNentgx/YA+/evY8PGXrwtIkOTa0pwt4ZKN2WfbJOoLGeIxFiBV14a5+ypBV5+foZkwpo2xFdm9Vr4wAdvZ+OhfuJjxwh0eHAH7Di9omkWf4SGTqdWVrggZHYcwvav20hNLjA7uaDrgZX9A7j7tnL28Dh/9CdPceKoOMF5KZddGuXo8hpUG2IQs3jQiGxTk/qcmtJos5U1JleY9VIYnI6mZdFpWLDlimWwoj/Knt0biURctHeGNJRDpulavUS+mKVUapCIC4Q8zoULC7o2q9agUrUiDASC9nt7SC4UCAZDGM0MDTNJ/4AkmYW44451DK4RJ8gCRr1Ao1nBilGQJ9KgURXinhukmam5uHLyCjMTKXbvvJVQez9Xjg3zyU+8xN797bz7ffvp6KtQal7GH3TQbIg/gx/DqFi8h5pDPcFrtSTJeBy/u51m3UlPb78VjiCkRoHMy3ZGrs3x3aeP8sJzJu3tMD4BAqbd+4CPO9+yic5+YaOmMWoZ670ReF84BVJWlqbzWlkbE0lO3Liph3CkG29kBY1cgGefOcMLL1xgZBRm4xCMeCg3RDZr4PZFcDpdNCol7EYen7Opk+djjyznkUcPYXfPU2cBV0zkljlMR0AHjoB4ySZLnPjuMUzTya6D+7B71/Px/3KYL379KkUbVFQ18LoF6mPvejfXRq5x9twZi7/ghh07trFi5XLq9SoLC/N6X1+7dp3JyYwS/aX5bm/vUMLiwkKSsqw4ou2EwmHyhRzpTFoTKqWnkUZGAl3E96IlCO946D7cTpOZqXFFRmbm4ly4XtKJu3d5F9l8mdm5rHKoliD07RuW8abbb2NiYpwXXzpKKm+qn0ZD7o/FcBGhbKsC0S27+iAdLSG1Ry/mMqoK6uzqIp3N6PfLl3Vjw94D6/md3/4I1cKIojflShm3K6jKiFMnrnPpwgzZbEWvdeksduzqJZdP0tbew8RoarHg/5iC/tFvjZq5UoVsqUEpl6aZnuTsM1+lNX8Nd2qYqMRaNkB6HoHc63YxqbDjaNYXC/q/3xTk39T+H1PQl/boSzt0scj7SRP6Ox9cy/t+cT0t668Qn7tKPhNmxcr12L0FNc9oVH24W9oxMgvUSgY+T6/u1IdOHeXS5XkG1rnZvGUfDtdKTh6b5S8/9QwnX4Wunhby4nYYCFNpiJmKBBs0NP7TIYXdIaH1Yo9aodkQ8ox0yVYsp2TrOkX65Kpjl93mEkVfdYqC1wRp1nw4jDQt3qLGvh64qw9fe02LbjDm172IPyKvddHCps0YVLycOXqFdHyB3bsHCXbHmBuexOUKqMVnb8+AJjedO3eVP/vTS8rufOe7fdx9zyFiK1spxIepN5PW1OMxMKsSfCAaebv6idskHcIQtVWW5EJKoVCBdXXqFbGFFBqPC7/fp0YkHpdbVw+4pZC7qcaTzEg6UVW8oqO09Q5SLYb54peO8o1vJJmYBqfkQroDFOtCp60TkPCTJWPjn7o5bCpPYqmgL0nUlvbo8uWW2O8/7kvLwVOvO7VxoR6nWYUtm4QFvZG9+/upmwka9hI2l4G/o41qJoXH58MoFXGIPWHDRmYiwcx0nFK1Snt3D25vkPb2VpytAWbOjzA/YdLb00fHgI+jL93g4791Q807TI8fm3RcjZpmvAsDQ4q60yaTuhuXsPTFitQoYTMrugpatcrF5i0drN/YSd/yEOGwB494hZrClDeZmc1z/vwkx45d59WTZcbj0BeV9ambnJB2HPD2h7188MMP4Og1Wbh+gtbedhxeMQsxVXoojYFwUHSX3pCmQrgXDhILGS3mXleQvu4VWuhm5+x88g+f5/hJi5IhVsmW34INm7tGtW6hJ5p537Cy5OVmsPgkOR0sveEwWUlIM5qEfE48Eh1ZMJTuIU9DVsui1+/pidDe0YLb7aBcKZLOpsnnqmRT1p5URgstxoI4L3p/e9wR4nM1ajUnrS1tek/WjQWqtYquM269tYX7711HR6cdf9BN3Sho7Ko7IPNWnVKhgF9sVcUVbTzF2I15utsGWLF2J2PnbvCFzx7h+EvQ2grvet8G3vzWlfi6p6lXEuRSXoKBFhzOEsV8gWYtwOiNYQZWx/B7PLhaV4Phg3iWglj5lsTfws74aIILZyeVwCeInw0fyXRaYeqVq+FN9/SwaXsb7rDoSYVsK4iIV1cCFsQi70VZA2HkdUokk2y55QDYwpRSDk4en+Hxr51mYnyR90eAmummKUQ4FXDa1bRFPBqalQw+iaGtweYN8ODb17Frfy+BaImGTe6NOt5Ih2XAJC59c0UunZxg/YZNhHYN8L0vHOMjvzZKuuKj4i7rel2en2a/2x289b57OH/5HCNjE0QiXtxuJ7fs2q421qVSkWQqgc/n4/q1G0xMpHWyb4k4lShYrxuMj02pXM3vCuHxeanXa5QqRVU4qMGL7OTdVv6PFNsN63rYvGEtPo+DRr2izoJHT19kaDiv141ssMQXXh2zFyf0nZv62bfnFs6fO8eJUzd0EKlIMJ+C0kvum4KwmQS9Nvq62+jtaFHkKZOKE2uJ4PZ4yJdKjE8lBPBhy45N3HXPvWzdsor56ZO0RAVVsTEzleT60ALXr8a5NhRnciqhnAPhkm7YHFWpc1dXP9OTOS5cnFOkUEzZf2hCf+SLJ81ioUginsIhoRBzo5x95mvc0uWC5CiOckYHATGeqYvVoHSCsg+Tn1jo928QbbcOWMsdSDocTVuzjjXrn0WHe9kvLtl5Ln0vKTDCbnTaKvyH9w3y7veswb1ynoXRczQa7XT19GH3CxlBCq1PISR/R4hGKovT0w41yzzi2oXTHD68wD33dLF88BD1Yjuf/4eX+Ju/O6sEjFBLK1nRDsoLIBOTolkmZtMCQ3RulTdeEC7Re9pk+rAyvyWvVsIZhDSrPC0rewKbEOcMH82aB7uRw1kr8Oij3bz5gQGWbW4hnxqj3iwpnN3V34VRFYMQ2ZO1YhQ9XD43TiYZZ+++QVxdHUyfn8Tr66C1bw3YQ8xcmeIb33iaJ58q6QUtetJ3v3sjt9+xDbszSzYvVoFJwmEbTjEcrwvj3QrBkEnZqInczL+Ij0krKj+7aDn0jVLlgEDu1ZpkEdfJJVLKrq03fNjsAVrbu/F0deuoVUtX+dKXvsMXvpAml5NJoIV00YXp9lO3yVqihN9Wx/mGkR7hK9Q0aUk6eaugC6tUlZl6hUl859K19sNF3XJSbtoELaniNHMKiHS3i4yqlwffvgN/W4NCboKmvUS4fxm1VBx3JEIlmVLppjvWaU1VibQ2MV5JThDjj4ZJvVjk+NELtIbWsX7rbsqVBT7910/w6U+LK1irqkUy2QIu04nX6dGcd9m3Cc3YaXeKQSSmSAsddmWDG42srkXFNldeXpG2hcOidxUY00k6aWdqqsbUtKWsFMJ7KOCiVpHQFxupjMm6zfDhX9vDmo0hUrlr+KMuApLOp2xcQyVzutuWcd5m0KiWVTo0P5vUKTcW6WNw/T5R2fL9x5/hs58b4+xFCEVl+m9RDoF4xnt8Lt11qzjH6caUSD5DUCHLhnhJuiYyTnHmklhPaeRNaSBME48QLyX9Td7HprzHdbX4lL5PmhKZ5ESWJ7Crkgk9dpyeMgYllfjIJbs0PXncrZhNN/WaQaGQIRJx43I1NB2rq1O4NHDo0CDbtq/V9ValllTpp0s8gUWD6vEzNzzDpfMTdHWsZuOBB6iMZ/nrT3+BZ59u0BEReRFs2gZ3PzDInttbifaFMXOypmvo/VatlPA62zj60iX27x8gKjnmOS+Xzo1zfWiKmckGubQldxVCljRHcpALISwUaePQHbfS2Rcmlb5OoTKiJliSaRNb3ql/sVKokMvKPdnUlZDHYzXbdrsLf1uPNg7ffvz7HD48y+QUzM1bYgibPUzA383k9DyhWJCW9ijzyXmdjqPBAKZAdVVJ8KuLaIbde+D9H7iD5avc5MqjhFs9lGo1Ar4gl169BFU/Pa1baekZYHziMu97/1GuT0CBIFUK6potqiN5b1Yt66W/r5uJ8VHm5xfo7m7D63WyY8dWLezFYo50OqUJkkNXrzI6GtcBJdYijP0+VdzcGJ7BJd4oMpHjwOWWXbWhqZBy93ucdgzBxRedUuS8vueO9WxYtxK7rabn3ORCiSe/8xyptOjDLSBVVq7KkQT23bKWzZs28uKLL3J1JGEBIMLfkC+mZmxSseSqN3VPv6q/g/5lnRi1Msn4PF0dncq4F1OZmbmiCCT48H/8FfYd3Mfx4z+gNVpTXoHT6SeVqPDqyWFOnbhBLguhcAtD127gDUhBb9MVrxT0+dkSZ14dx+NtIV3J/PAOfc0nv2S6jAYho06HFK34BOMnDlMYH6Ir5NKpXbt1gTMXKWxiruLQQ9jEkP3yj4Rf/PsHLXkj6os6YiE1STEU2FT2zEtu49ZOWiYFr8ejzjzCHHS7XHREa3zk/THufmibig1FD+gV05OVndTTw7hiQjaxWV7NXtnRifdvHbdP0om6MNMZfvDdH+jN9PA77sQ0lzE+6eB9v/A5nc5dXoldlOCEJUhYhCRN1c5bvZkUDosdapGyrOdvpX8JJC2krZtE/9Kw2F047G59eGwNqpksolZ56ztaue9t2/GFTVIpcU8ziUa92BwliLWTvDzP6RPDrFy+icHtG8ERJz+TJJNsJxxaQ8Pwcu78MM9+/zhnz87p1CI3vegZd93i4mce3se+gwPgilOaP4fZjBNojYBPZCciRbLrvlB3cGoVatnc6hUup3ytSiWTIp2OU6+V8XrdhIN+vDJlBtohtAyc7VAPcmM8zYtHTnPi2EXOnixa0hFDOEBu6hIja/PQkJPZZuAyS5oS8MY+JLdb/lvLQEaKutfjshKPjIYeTFZBX3zfFnPSrctVrl0XNfGUrxtE/aIkyKiD3e7t8LOPHWDL3j7KmcuYjiz+DvHCtexT8YoePEQ1lVL7XuECCBZoZDI4BIFoODhx9Ay1qp/NG95MpHU1X/7Hx/njP7miU0ZHp1f1thLP6TZdVm78IvnTym+XZtG6jpauM5UwYgU8LAEa+vcWs0xoiLQmjF2ieR0lnI6qXrUSBRAOofaR73g0yC999G7wLVBqzKn6y+704Y62U4ynCLS2YZZKzM1NaYLf+g3LSGeSap/Z2b6S3rV3kB+Bz/7dM3z7W9Ok0tal08CjPAg5H+Qs0MtGUtNkIBO7Y/l3phXipE25BBTRQKyb3c0GDm3ArA85W6zZ5yYvitddKBaP3CXajpg8ORGDIbs6y4kxjWiy5T6TKVv+nTXiWF9W/s8aE2UN5rBXVPm2fi285d5N3H77NlyhOvn4dTWdCbdHGTp3iUKhyfLlW+nYeIjklRSf/vQ/c+SIwNGWX4vQPCVwAAAgAElEQVSS5pziHAZrN0bYtnMVGzeuoK1X7qMFaPEhdl/zkwk6+zeTHsvxqT99WsNdvG4n1aKTiD9Ca9RDsTihcs7BdbDnYDdbb9mOtz2sVq2N0gJOt04akDGZmxilrduJMyjTuZ963Y3L1wr+DigYpOcrTE8UePa7J3nmmUlmF3RTpFGmdRlMxBu/GqUt0kq6MEP/qg6mZ0eUxBjweSkXasRCbTQqIuvLK3Xmvre2sO/gCnbu6YNgmWpqhEwmg8fZTrR3B5jLOfnCFf7mc0/y3cPWe1ogQEWlipazXa1RJRL1sWXjBs4cPcWaVcupVssa+btp4zrKpTzpVFxnCGm7J6enuXo9rYGAKwf6KVdrzMzOa4hLJlPB55Qzuqnxp3IcyXUn95leT6I2UicEQ0IO2bVjFdu2rMDvrRGItvPSqUlOnx8hk07rIFAsWjaxYuXa0+Hj4MGDxGIxDr/0MpeGpvTqsdAgaZbFi12y2GvK2pdne+i2jSzMTRIJWIZRtbJBOBBmZnpa69wjjzzE2x+6l2MnXsDlbrBqoJ14PMnCbIVEvMG1oQSnTl4lmS5oPOvI9JwiQPtv3aRrzlSqRNPwMnR5lkQ2L16pinQtfdiWf/LzprNaIlYv0WGUsM+MMX32OOW5SdqCPvV91ptz8Y7Tsm42cS7Kg6TQizPYG/uwbA1lwlUmrNwVWhQtr9tF/jv1xXfHJWzBRl1tV71uD12xKr/70TZu2b8cGq0kZ+O0rmqDkAFVaUOlJXTTMITU0qTeyCmpplhoEvIOas71+OnnuHC2xK7d62jt2MZCws+H/uPnGJ2wrDhNbWQsPOa1Iq6mNtYBoTC8mhFYkq7Xk8CsF0yakX+b420dOk6a+OVwMQzWbraSqPbuG8AkS6WSUQMGt8+mvu4Xzk1i1ANs3LAPf2cn548/w6mT00yNyb6wjWJJBsUqiZTE6clkJFnG4lKXw+dusrJfrAxXc+eh1fiWuSA/QTY+prRTTzCAV1p2MS3RXZ5DdbcWU8ZHdi7OwnxSv2ZX9zL8YqqhRuAii/FCpsrIVI5LI2mGRvNcHU5z9WqW6QkQjwzJdLA15XV00hDpI24aKuaUVkn0E4t6lJ/6IloMEllEeISA4pZp3SkHulUUDDltlZAoDZZ8tmSD8u7UxbPcFaJcqRN02fHaqzSKDXo74R1vH+D++7fgbclDY9qKCRX4zpCi4cchjZB6RDogOWeRkNQ70sb0RILJyTyR8CrW734bz3z9Rb74xee4etW6rOXylilS7B9dhqyvLGMlLWQ/5vPNKXI3/1rzD02ZYmW67VfzJLujjN2exuXMKFFHrA9k8utbAe94bAt77uklV71B1VGgrbMdW9NrJYp5Alw8fVaDJsKREJu2baZWKelu09vWD7UwJw/f4CtfPsrLh+uaAyT8iXyl+NrZsGSFLm2I9Wsp7lqaX/v90t/Rqcls4jasqfwNfdgMmsLlWTx+lHynue6vv54ej+e13ysH5qZ71GGrYNYLei8PDMC9b9nCbQfXE4jZMEpzlIqyAw3hCHaosuHc2WmefOo4L72cp1CElrATh/hzS4zwYlEPhqyGrbPXQTRWZ+2GGN29EQYHB3Cr3WCIJ/7pOf7ury4oqd7jbsGouAm6/HhdRRrNBX2v7rg3xM59qwmsWUFqfIjx2evUG9ZZ6XMG6Y1tI7JsOSOXnmVmPo5pD2N3tRNPGeQLJqlkkRtDCaZG1bBNffVtzgBNj5MyRaquhgaWxGyttPjDFCvz9PZHmZ6dUS26uK7ZTR/1sqBFTlwO4ck0cbkzrFjh4LY71nHHHZuwe8WpT9CMEPNTVX7w/DWe/JczmlVQWAxmMnFrtoNodjTUz9EgEPKwvKeHsSuj7N62TVPwxABn65aNFAs5Cvmsuqg5XA6mpmcYHourPUBX7zLyxTLzC0lFIfLZGn63DY/fSa1ZV46OUI6sNacDnztCtSrRYpbI600HVvPmN23XiGN/qJULN0o8d/i0DoPCCUunreZSeANbNq9g/YaN2JwuDh85yo2xBS3m0jA4JBa1JtFkgi3VrakeOHhgOYn4jFpm10o1XDYvAW+QQjbL+x57D1u3DuqZfGXolDZna9evYmo6TjHnZXqqzMtHrjA5mVIoqlzLkyuVaeuEjVtX4/X5SCYKKn+dnEgRz8jqw5q7Xivovf/1r0xHuUhLvUhrvYA5cYP45bOYmQRRv0eX9VLQDblb5H86ncvDgjIa/4cTukwdSxOudbNZDy2g6oDkoFat6I5NblaZvEQW4vN4aYtV+L9/bw3r10mCVJTxsWH6tw1AMwOOspZbw3CqsN/tE1JKGl9nK0Yij8PRgfhpTp4/x9hIlnUbdtG+bBeXzqf5nd/9CtduCEQsCT8yWVi+yVrQ5QDVpub1gi4w4pIzmfwMSw/5M2k+lj6WGNjSCcrDbpi0BqJkUmmF+R58e4j3/fxttHU0SKeu43LVCXZ2MXd9gpMn5tm2bRt9A9vJp6v8+Z//EyeOWeFq0lUKA1TeWJdfGOQO3D6x2TTVxlT2RXIV9nTCgb0tvOnQNgZWdYCnxHz+OnZPFcmVtxsV5U3KQaOXZ8NkfiqL0+3HE+zGE+ql6WojXYTJuSyphRxTl0dIzWUZm2wwNQvzCbS5kHtcgBHrMrFCYWRCk1tArWHlz+R1s6wR3tB5Ls9RAC99totFQQ48j+rkXTq9yfWiE6HsBJtSAAyFl+WzYTqwe6Pq4CTp8yGvjWa5qLnnYnby7nftZvP2VrH6oNaM4xZrUllmiy1oVeRysoMxMUoFHMKIbu+mcH2KM2eGaW9bw8CqfZRLEX7jN/4nhw9DZ6c1OYj8RgqFrDe84nB600//o1Gvr62bfkzREy23rHZkh26YEUyRLNnr2CRKyVZS9ED9jExxnuvinY/tI9xTJFuZwHAbxHqXQ1G+uSAPJV45dkIznwcG1mNv6eX6q0N4/V0kEgbHjl3je9+7wOi45bsiSWH5fIWAV4huS2DlUmGWucpqXhZ/tWT7uPiTWn9PJ3qB4d+wykE6RYFXXyfn/ujLpMeWniOWc+DN96bDVtfwmGK+ogeyTOoHD6xlx7aV9HSHVBMt51Cx2OTU6Rs8+eSrHD9hvX/ydotDmxO3Fjxh6EvzLmsLadh8AfSeFrlcaxts29pJd+dKZqfKPPP0Oc6dhxXdEtxh6JQXcHmpFpMKv973oJN3/uxeQgMRcvOTGI4G3pC82xWuDg0zPASdET87t+8luDzG8099j69+LadnliSBSZ8tK0NRIYpzrAzHbkefZlZUbQ2KTWHCJQmFPFRTDvzCgXFW6OyKMj41TKEgfup+QkHZB68iEpIzKk4uO8PQ0Cjr10PPMicdbV7Wr16p1qbZXIORsQSnzqS5OmrhIPIuSyGXSVtoQBamK5JeS74meu1Ktsb+vQe5eOEckUiYW27ZQTKZUJ6D7MSdbpc6/01MLqg/fjTWSjaXJ5Uq43PbaFZNZaV3L+vE7rYzPD5LUdjwQmxrWrbbUnKF59hsVrj3TZt48IEDTE9ewBeKMjrV4OnvHlGDGJEAlkumNmvd7Xb27z9AS2s78/EkLx09wXyyrECmpr7JD9W04XN6aTQshr40v3t291LIp3RtJKsQScETBK6Yy/OZv/1/lAx648Z5vD6B1upEW0NMTSepVfxcvjjLs8+c0qz7SLSF6yM3CIahvcdPV2+rOgYKIiHRqYVck7HJeQqG1OabCnr3x//MdFSKtJs1ouUs1eErFMau4Szl8MsPWC1robCgdQsSk4fz/5eCbkFfos8WLeXSTWd12dZRLZaVApML2132jHooGw3tzkKhKv/9v25g+86wGqcMj12he3kUT0hMWQyqtSpm06HMYbtLgkjiBFcNaEoU2Qrz02mmp7J0dqyld8NtUArxuc8/w9999iLJtFwkQbIFATUsxMCCAa2Cbu3DTWW/C7S+NF0tHRhLMqolotZSMZf0LyEbycMUQxE9EGoYdYO9+7x86MO3s3ajm2xK+ABZWgc2MH76KidOJnngwXtw+7o4cXKMT/y3w0xPojCSFDEhXssbqw9BDFx2DUYSza6wmwUVFjMcIYlsWm/jrjtvZeeeVYS7y9idGYxqjlJ2jmp+QZNTdBvdBJ+/lXDbAIRXks95OHUpwdFXx7h0fZ5MskRuqqxJnNIzCNNT7lpZswtnLBTxq+7SKuJS0EUtYB3lVuzp4qn/RmWPi32HHKyvmchIRKHDpl7zAr/L1C7TuTQNlqeA9ZCn0TRtNO1e/dyoVvA6pVEtkUk2WdYLd90V4KGf2UWsrU7dnMe05fH3tFraGTn1pB2RgyAiEiU5tRycPzVEPF5n/74H8YXX8Kd/8A889VScVBLa2txqXCGrh2AoQjmXJyxIzSJf5OauZqmQKx/gx6y0rD8ToqJehTQWoW4NqVBUW+7RGrJUkHye//QbO3nTfeuoGmPYfVXdrKjrmRz4DRsvfO85wtE2duyTaN4Qf/dXX+P6jRylkp/5eIOZuZpCwdLbirxJoG31iqg1XmtuX5/Ffzjj/maazSKNSH9UuQLqNsGpbm5pfprezpr4LAh9sUlY9CFY+io3EySX7tGlfyfP1y+EwGZDWfFSbSTzZu0grF/XSU93O8IvunZtnPMXmrp7XqKUNIVvYrjVk9tuc+tDXnlBhExBnZx5lSYJmU3mE7FtkKJfFrWZRJvbA/g8IXLZBbUW9dtd5DM5OjrFTKifOx/eDCQo1Mr4wl4cQpzymCBEt4kUQ+cSjFwr88gj9+EK9fDP//QC/+/f3iBXtuzecwXhUEBLwE8561ZyqgwwTYdBw5Gj6U1qHo1RdatyQ+7VYDjA2PiYBuC0tcXo6lzOxnXbKRcrXL82xOzMMNVKjv371iBIxOzsJFOTZVIpyFszg76nr02xLqu58EqjbJjazKrLqN16bt0drTiaLtauWc8Lh59XY5iDt97KxNQkEnusK2rg6rVrTM/mtIkKhYMUCgUtumJMp8sGr52NWzfgC/o5eeZVFpLCy7CaZzX4wkbY56ZcLnLnrat52wO3MTJyhnCkhYnpMkdeelUHLM0obwq51GTr5g527tyFzeHm4uVrnDp9SR2X5WAUdZRlKGJX/osW9MWt7C07e9XgSWpkIZunUZUYa4kAhj/70//B/NwITmedFSs6yOSSlOplCoUGM9Mljh65xPlzY4RC7bjdbq5PTtHVDv2runC6TcLRiBL8SiUxPvJy/NQFsmI3cHNB7/i1T5qOSolel0mknCU3dI7a9Bi+RhlbXeLpRLhue20SVxH9TQVdJvc3ukOXg2hpn6lEuEW9qvXZAuqkoEtl0QvBIR29vPDCNrfhdRv8h19ZwX0PrMMTqjAVv0qxnmDVmj5l/smbJKxhs27D7QzTzFUVLk2OjlApSuIQRFs30Na/G8wWXnruIp/+62e5ctWC2z3+gIbH6ySxtNezrPCtw0w+yy5q0Xxm6cB4vTGx5FQ3R3sqoW9xQhfphXhdt4TDFNIL9PXa+OCH9nLnPT0YtYtk0hO0dg9y6dQVLlxq8M5H7qNuxnjmmSH+4P86paxsDRhxeXF6xUJVJBU1fcheRbtJyT7RnZhVZJXIDCzvDTI42Mqb7lpFb6+bvr42/GGXFYzRKCsDXozIfC19jE8UePVinFcvJLkyUmVqQaQXTtX3hsVJrZDCUy8TET2vKALyZdWbysVvOLzU7ZIDIPtTeU+FRytEOGvJJYe5hYC8sQ85JC1kZ6nZk+Jt4nTacTllry57VOt60rWINotL7Hcb1ZqhrlPVcgWjLq5lJqViWf9Ofz889r41yngPxWrks6O43VU8QpiS8UcEwjISBWMUhscZG5unUHCwYsVOunp2cOT5q/z2x3+gr7+cTrW6l1rdgU2X13Zs9RotDinorxekH30VfjT+9YeLvqROuWhKIp8jbyUFa6iKB5vhxWHWiASKbFjv4Td/6610rrAxN3OB9p4IDnEOE41XOELizEWOHZ/i0KHbCHVv4ttff5FPfvKiThwqARPYPRQjIITAZplUbl67t3BI3NDkGrTQlh9qePWZvG479Vo2w02uFXIu1uwOXcG8sQ8xmLFmwR/X9MjXlPvv5nCfm30KhKujaWp2G0a9JIIDhVpVki+NcR2CAcjnLWKrFBT5ocoV4cv48QWi1OpyzshrLoRYp0XMtImWP4dhZlXpIh9icCINtVS9jtYO/J4uZmamcbryun91NJo0KnW2bhNZ4R7W7GsjOX+F1r5l4JGQnCzlao5gwA2eFnIjVS6fm2Tocpyf//CvQqybv//UZ/j8l8Z0QhV0rFKU6uPVbBdBpdweBw5XUyOaq9LE6M8kHB9oa++iXG0wORVXxG95/3IGVq1j+bIVvHTkZUZHhvXe3bJ5Da2xELGWIJW6wQ9ePE2p1qRSrykJUh4KAYvhjcthIWRyfat5ktX0yz3bFvGxZcP6RatseP7l00ooO3THnUxMTVEslfH4/RRLJc6dP0e+ULeGhKCPUkmSJS1cx+eA9tYQu/begsfv5aVjxxgdT+swIwU94AtQKhetpDbRlR8Y4C1372Ni4qJeG7NzeW3YBEkt5K1GVN7vXbtXs7x/FZVak2MnTnNtJGkhDJrsJq+ZdXVbxmjWylCumW3bugn6XTogZJIpSvmGNnF7blnFhz/4S8zPj9PfL+TZCrPz02SKYqoU5MQrV3jh+Vep17z4fGEymTT5cp0V/V5Wre6lVi9qnbHbvQT8MXUG/M6zJykI8nHTytvW858+YdrLBZZ7HQRySRbOHqcZnyFiM6jks+pYJkXbsEmKltWVS4epuzvpxpQAc3MP/u+/NS1YblHjrPVRCreUz8XPeki8XsyVaC1Ihx6AMrHDXXeEePR9++kdEF/wKcZmrzCwdrlap4rOWViyuWSRFm83Nk8b8+euMz06qgYWy1ZvhI4DNGZtHH7xPF9//BUNzRC4zO0NMJ8oakSk6tCXiFWLG8Eltz3tNxYnhB91JVtyLlPTHEmyclo3/FLBV76ZS/Y8HuLTcwTcNX72sQEefXQL3rY4RnpU/dYvXBhjYhbe+tC9mM5unvjWJT71Z8cxamE8GmVYp1KvYNpNnIsGGTVDjF+a+PxOsllLxiGSD5dMAtmyHlaRIKxaDitXelmzYZDlA/3EulpxSVfflPRJG5dvLHBtJMPZiwuMTdao1FpwurpxutqwyXrEWaGen8WVnyXcyBBt5vA0SpiyGsFBwXRRFbcxu5OmXXbmwigv4168foQa1XzDB7oUccvwRwq11SxZkPoSDLxUxOWzQGril37zHlWuPslObjSaVMoljWZ0OGpUa0XdJW7aDO9451YOHloDtgTl3DhN4SUI3cAnxjwOGoaT4WE5hGysXbuH4KrdXH3xOr/335/gymUQQ61SSSYEG8FQC5VqjUKpQFsoSNBs4lrko9x8/Sz9+kcnzKW7y5ISikGLj6a9St2VU7t1YeBaBT2A01YiFq3w6Hs38p6f3wuNSaZnrtMr7Oi2qBoAkUnw4g+usXXLZiKb7mL2+Awf/62vMjxi0SSwt1BXMqNJ09HEIVOiU5zz8pTLJn63b9FHYJHMpu/rjz5eJ7gtnRSKkCg4IMuON9rQmRhWJNoP7c1v3qH/JKdAgfsN0626a6cY3ZhVHKZMVw3NhJGmVKBUIRXKLt7SuNs0W0EeioboJGhodoMNN06HKBZErFDCaObx+ZqqdhHuTyAgNq4OqmUHXnerEr88/jJecVrMN/V+fPDBVh79ub2E+hsUUiOa3W73u8AjRTFPrZLT3HmPcxm4enjiM9+kaXNx54N3Y/dF+c+f+BxPfEv2+9Jzxqjkmmqt6/UWtdHQXHFZzbkdGvYihUIKe09PLxNTCaZnqjoEDAwMMDC4lmw2y6VLl0jnM7htNt72wINapJPxJMOT81ybFdK06OAXZTxSHJaMFaz4OmuhLd2h/tYaj2KBCLdsXU9L0GRi7BoXr83Q3Rli7/5bKVUlT75AICSZ5XOcO39B78W2Fj8et5N8PqdudlJhxcluZX8/m7Zsot40OPHqq4xPxfVbiS+7kg4FRUK8DULcfugWli9r4fq1M0xPTZBNi/rh9cwtgerFw37Hzh0ayDM7n+Lo8bOqHV9CH0RuKojDEmorLakqthwie11Ge2uYfC7NwuwshawF5j36rn3c/eZDNGoF+vramV+YVCLf+MwCJl4OP3+Ks2fGNHpX8u1nZ1NEozYGBnvo7o2phXg2m1HEuaN9GeWSwXNHzhAXT/clswd5Rhv+65+YzXyWZW4bjvg0k8eP4EjHibntFNIpHC5JWJMJ/aaCLt2IwoRWN/bGC7rFEFKSkkKFUqRlKhett0xVlmRFGN9aUhczb7UHkCnLgJUiM3rXDm67rxtvLMtCdhSbp4kvGCQUCmKIm1u+gd/WidPbw9Envk9r2MvatQFYvobiuJ9/efoiz35/iPPnVTWk0iCnu4V4Mo83IElFi84fN03n1kb9dYTh5jZmaQrXCXTxsP5xO3bxp3YFpRiZlNNFHEadvTvtPPy2jezeFcERrGLm88wuJMhXmqzdciv5cguf/8LLfP5z11Vj3xJp0ym/Ui1pY+HwiAbegv7E/9nn81KtVDRswelwqmGMSDkEhvK7mngFxZDVa1Dim2P4uvog2kna8BAv2YiLZtoRxUYEezOoCWz2pgeX6OmFwR9sYlTmYG4IR/wq4dIUEYoI86Aqe0WPn4rdS0VuApvM41LMS3jk4JcIRN2nawbqT/0hV4Xk81kOwYsT4iIULUVdHha8b03nr03o0lnLTtUmfs9Wg+VyedWIwmg2CQQ92BwVsrmMNpB7dtt524O72La1G48zhyF2yEaOSqVMpeGiWBaWfYBgqIto6wDjo3n+5q+/xbe/Xdd1h83mplS00Wg68QfEfbBKtVokGvDjF+35IuR+M2ys/e0i833p10ufXytSTQcu0yroDU9OgwWVhdsUS1s3Dlue7dvhIx+5h8ENfkrpEWWE+zqjyPK+Gp/g4vkpNTG79a4HqcbDfPovv8uXv5ygtdVGqeKiXKsTCAc0q1zISDL9yQ5dwAmnO0g2L1fd0oT9OkPdAktfo8Ppe7vIdniNqb7ERbG9Ye3rD5Ppbp7Sl34t0K1+75uIcq+tM3BSkPdOzHycNlXuNGuiujAI+tyEAyIxbeD1SIyx7FZFP+/E6wso9J4rpHAFhOplYDaEOOvWom6X9aFNViV1SuK37rXrHl4MciTmNJmoEAkJqVIm2jwed5NSusngSvjlD+zmjrvEpXEW05bFFmunls9QN4sEYj4IuKBiQsoFZT+1vIvPf+G79K6Ft37oQ4ydX+Bjv/U4rxyBaCCKrSE/W0Ulq7JXl6lVQAQRbAjJyuEq6/spZlyXLsmuOk2+2CQaa9fksnNXrhD02ymUmgQDNu44dCdOu4drV0dJlhuMZMX4xEKcrDRHORdcVkC5vEjikie/rtaxOZyERE5XbxDy+BhYFiZon2Xo4jHdgopkb92GNfQuX6EFXSSPN0aGGR6d1LXRyhXLqFfKJOJJbTpEPdMec7N+7To6e7qZW1jg8tA14inRolvfVs5zue5iYRt3332IWNTL5MRVFhYmGL5uEPRYEk95qoOro7jcfkLhGD3LVlBr2Hjp6CnOnJ+1ms/FdYJTzgoLd9fVoTQNdXFtdMK6tcvo6oyRmJ9hZiqh5NFwEB559z1EQjJdu2iLhajWCronv3htnOnZFOfPXSOVKGr0biqRplwx6V8eoa+/HbfHJBT2kkom1a8gFu0gmy4xMp1iaDr/wwV935/8tVnPpOh2NDGmxhh56Qe48yk6/B6yiQQ2p1MndJEZvTahS+O+mIZmFfSf+izW/8Dq1ax8bmsSt4q5dDqCaArNX9zYVGJkCMHNYghLF2WTQ9hoCq+Le97cy2Mf2k778goNV4aRiau0dXYQjQlRSJyawpALUs97ePwfv81999xGpB9K8Txf+9Y433wyxcSENZFEo05m5xt4/UEcLp+uHFSAIzfoInnLms6tkq5ptIsQ7s1e4kuwukzlSwX+Zra7upo5DSr2qrUbEmi+WkcSFQ/scfP2t25j7ZZukNADYWqLgYuni4mRKn/xl0/y1L9Yxcbh8OJyehRalsomRBKZUmUSFci5VBBvYpHKWTaFMskK/0CIhbVSmfaoi0K1Th43ttblRFZtxdm9hoWGn8lME1/LMgx82HHjMl24myYOiZgUApDZoOK14zJzeBJXsE2fJZS5TouZ0/CeUqVB2emj4pCHxFWauMwyHrOId1HLLxlFhrpc/fQfUi4cDpeaTCwZEMnPbDnGWasZJQJoMy3eANaE8PqUaHnBC3wXCAg870OSB4OhIKGwj3wxTihgUC0b7Njm5O0P7mfzhk6NSRc70ko6idPbQiZfp613JdiCDF2c4DN//yRPfNNiTqdT8nN5tOBLw1AXJzmPA4/sFasVAmIKIiz1H7MDlj9bun6WmsOb4WOH6cBliHNj/fWCLtaxujds4HA0+KUP9PHenz+AURwlnZymrX8VwhCqp29w9tKUDlf/i7b3gLLrvs8Dv9tfL9MHGGDQCYAkCAIECFYV0iIpUpYly5Zly5Yt2Ylc1o6zVrK7TuL1xiVex3JiJ7Zj2cd23NZOXCSqS6RISCTFjkKiDoAZYHp5vd2+5/v97xsMIWo3Uo6G550Zzgxm3rz7v7/6lSN3vR1RdxyP/8Nr+M1fP4mAY3S+roEmTk/UoGb44jnlvcfOVXbOBBpZaYSyNrkeBPoF/sb0fj2dJ3oGoq7F6YRC6n+7bxtH6BunF/2PuYvcWBBt/B7OizRHsRwYiegVz1kBaVqh58o42DZNWfvx53CyIzqJcl0sGHaAXrAicYOJnMpv7NTpI28KOFZDp1PD0FAJK6v0ZifH2Ua37SGfGxB8khf3kE4bcBsBDt2Wwc/+3IPYc8BBp3sGmQJlDvKyeI41V6YicdQWoJWp09GsDBhFTO9RxvsAACAASURBVD/3HJ5+aQY3HRzBLYffhT/8xHH87m9fRDlXFp0JXWNCb0ieFXl+iqN008KNHhiNUB4s4K67H8LJU1cwdXkFcwtVEV3xEcKPeti6fTNWKysYJK0xNDB7dRm+p+MHf+KjyO/aCbM0CN1Oi/vkzPwaFlcbsqqUQrbVRcZKIerSqdBDOW0LyZErvbxeR33mOC6ePiM4A4rEDA44uOuue9FotgX/c/bsWaxUmijnbezatQO16hquXV2RqQL7us2jadyy/xbY6QzOX7iIK1fn17XSubdmjOSZ3bqlhAcfuB+XLp3B8aemQKIOB1R7dwFDg0zkKbz9gXeA2Ai2HX5kCHXsL//673BppiODZGH1EkZipxH0nWLYjpgK58Xns3P7KDaNDWJ+9orgC3ie7r17Mx577B2YuvA68pkU0ikTmYwl+/mZhSpefPk1LC7U4NhpNOpdylrApobI9ixGRkvodmuYmBiXaUm92kQ6lUet2kZk5vHyhSVptvtv2u3/9rfjsm3Cqa9i8dUXUX39FQzCR9EAaitrMB3uZr9zCZ0RRVEMOCZV4AEmdVbMomfCPawAyaiKpF5QfoGdlO1FGNdSKGW6+MA/2YG3PDIJayjA9OWTQsnJDWSV0lZxDP480FjTcfxLL+OdDz8Ap9TA8mILP/GTLwkAjl0Kb0zDtBCGjmiMa7qpQG8MZ5SpTMRKVEeheMIKxp2ErhsoR3yqfO7fbL8XcvdpUetdYiy4orMCgLTTwwdKOHRoC+68exsyBVM4lifOzONLT17Asy9Usbym9jkxnyMDU0yaSfKI6FqnxHkiioWQeEfEOwOKqfbYBH9wPBvbOppE8ufGMbL3Thx6xwfw3MVVnJ7rIDWyA6vzNehDowL6cNt1DBds3Lp7EuMDWdm5vXpxFkFzDYXaRSy88GnsMNbgNGfFcz2TNdEITXQ1Rx4y6ot7SMVdpGNfEmyP4CIBFH3rb32Wdj+Z9NcgGztBBcKiGFC/W0xQz9KxURjJEw10Wt1GBLlkimi1Oui5LkaGy6LSFngd6Wh2bgPuProdx47swe4dI9A5I40sUQm8NruEp4+/iC98eQpnzqq/pVTWUasSpJeVUawA8+BC02jxSX1+dudpaNSzT8BcG4s+ddSVnO3Gt/55MiMDUd3H2PAQlhvX0PZjDIyOoUpVxCDC4cPAL/7SvRgfp68A5dQoqzWEqLmKqbnXsdICbrrjftiZPfjc4yfwe7/7EuamuZOkCIwjTlK5nOpC+BQYNkhBJPyBSZ/dnl2whafQn6rKtSCVVVgMhhI5lBNIUK0uZ10WaYLDCeFEPaFvfrO3je55UkZv6LTVv/k2uwnhyJOPzecqskqCR+F9o1aKCvzLAlF2wH02BiV2k9UfPd0Z6IW2ylWkYDU4GWGnzi5dg+9RAjqBiSWUSbVkVvyOXhTAIZWs7uPoHRn8+r/7IeS2uZg793lsvnkSCJQ2O89pQCW7uCWYBVOjsVJWEa99DV/6uyew1tLx/g/+73jq+Az++c//BTJ2Hl6X+CHieHroJeN1yj3rZkkAcqPbMjh23zH8yZ/+HRaXXFyaXsBv/vZ/xsd/6+OiPf/jP/MRfOjDP4zPffHTYjKyvFSTx9Ytu/Ezv/AxKoZT9w8rMXD6bA3PvXQeJ1+fFm9xz6OtrQu3XkepmEU5a8L0m0jpPuqr89Bbs6idfwpFo4vlFdqKKg74ju3bcdttB/HC15/HzMy8CAlt3jSGXC6Ly9OXJd5WG0o7/cih/VLUc6x+lU51SzWJxpQPJvOHHx88MI4f+/AP4cknviCmVOVSHlenL2NsZAB3HjqA3Tt3ose1pRch1ixRX6w1e/j7T34WX3zizDrYT+UfAQisx39BV8VqpE9FxlyWFrYBuvRaICASlJw9gAO33AS328D87FVkMynUahWMjW/BK6cvYY7CTWse1irAYJmMiP0oFfPI5VJS/Dcaa6IlT74/ue8sGKlhQQ2N6ZUumq5ySJS74dCv/m6cZZVRX0XlzAnUzpxA3m2joEfoNmrQmeC+YyN38ahZT+h8YUyRVqX8nhqT0mIwCEOEEdMqd/laMkqJYbkB0tUOhmhe8N4sfuwn3wJjLERj4QzcoIXhTYPw/Qas0jjQLuDV5y/j6uUa7rnnLgxtz+Dsyav42Z87gUZT4YPEhlPLinwl5VA5BZAZtYjf94kYxBFssIxNBHb6weZbSUuhHiIw1ciOFRm93UkjYuwdLGjYNO4gW+pJc04FLFLCpq8Bq/SQIdqYToliKMFETrlGE0ZEnX0++Dkeeiot+IhCBhaODPm6qirdNYF6uoSeM4iR7beiZw0jLm7Hqp9HccstiDLDGN++B+cuXcLylXOA4WPbnk3YsXUIoVfHynIVM7MddJeXcXAohnfpOejXXka0fBE5eDJYCCzuzx24vM6aBovI66iHdOxJABTC2Lfph66Gun3o1Ybwvt6F93vEBLKf5MU+Kl4iuKmMPgQgReMdM4VOx4PvBcik0ohpW+m2hKNKitOmEWB81MDggI1U2kZ5eDOmry3g3IUqaPIkkgkcfQfK8CoS/XIGeT5P/s3kiSvQEju2yBNbluu4ig2gyT7C/cadcH/iY4QaHFdDOVdEvVOXe8PJ5rFWW8L4JkVV+/4P7obvXobv+sjQE90ewrlnn8ZSs45D9x+FNfIY/uvfvIw//sQnMXWBuAobKassgUMXi1NPcA8cR5tcn5NmR690GS/r6BFAySldsiKV1ExGDCd6xEeIsRHvI6ZtdfCEbEgqGTEzQTcRqXrzO2cjhuBGjv7/fEKP4RtK1li0EjkplPtGJXXejrx/1GSOQFwWNoROJ6sc4nk4+k3Cex/Br9QuCZLT4NgJrU/ZRyauCKoQ4WvjsqAg0ydoY9sW4CM/cRR33TeCdu88smUHzRZ18TNIyR6dv7elZskeZZqpgbAADE5g6oUrePL4Et73Az8FLxjHh37kX2P2GmTMG1J4nK+3nYKRyiHm1Cwy0Yl6eOtj9+DK3FV85emX8PKJ85icHJdI90u/8UfIFLN420Nvw77tYzh97Sq2bdkqqYzlN53KKVPxpePPoNH1MDNfx9mpJZy/UkFAAogzAGTLElhz5Txaa7NAawEPP3QXlq6exZmTz8JdvARMv6ZWq9RL4KTeo8GJgbfffz+uXLqEhfk51Johdm4blj35V5/5GlodX1wDieu8/66jaDXaaDTaWF5ZwwqX3Rvetk+m8b73fTfe/vZ7UK+tysqJdq+8VoOlIpYXZuXwtjs9jG3eKhTdq3PLOPHaefzj45/H7Dzjc7L+X0/o/fivknn/uqdsmgHxvqCHiCtTLAIs/8lPPIStE8NoN6tYmJtDJp0SIRs/1PD5L52Tn8/VHGuD3Tftxlvuvw/j42OS1C9fnkK73cLU1BROvnoK8/NqEsA6kxK0nplH243R7XbFZ0M7+Gu/H2udJlKNNXgzU2iePwWzvooCZQBc8u6SJPodAcWpG10aEI5gKeEnYLdkh64rlTeiCoX2ZBBYRXkAXcaXpuci06ojowXYtR/45//yGHbuowvQIhYXLmBs5ziQF687wC3iy598HqXyVty071bkR7P4b//PU/j4v18Wq1TpQKhNGLGAUJeIqPpIFI762xN14/d51Wrsfr1DfzMAzjfTEpegLOwBOo51YZs+spYNrZeHW48RexEc24VBSUtNjaPIf2SHYzg5OPkYRkZDrdOSgp/jV5XILZjkXq4HJkURo5pRrJM3EklRTxRo00mjN3knjLF92L3vEKZmVuDGeRy992HxOD/+wgqW6i1cmL6MZnUR+kAWg2N51p+oN1YQtYgSymHvxBZ8+J3HMPPs4zj+V/8R7twZbC2mUVmal4qXwDefiVs6Hw5oA9gxbyrSrTgF+fbMWda3tP3JSJKw+x36BptgmaSoq0pkc0JzIzKe+68oRDabRjqVgtfz4Lt0AaNMJXeqZEpw40LPw65IQnKKxH2fSLHHKrCxIGS0I/6Cnw8jSrkaYtojlAOubsIudC2Qf8tgxITe67DGeiMTYmNAIr2xz6PeyElnojNCrsIN2Jot+z7dNOGHLhqtFu65H/hffv4ubD4Qo7v4GtIUwilPYnW6jrNXpjG6vYg9R74Pf/tEAX/4Fy/hpZdewdDQMLIsCFbW4HVdFGgf6nowuaoJ1JrFIBaDgjCaBtvwoYWVvtiAwjLIWCGZpGkGvIBnL+nQ5b0it/XNt7kCerO3jaDAN9uNX/83/zMdeoSQXgtcp4la34YHTwp9rG2OrFVM0pPinlRbThi4w+VDNCkS7JcYDcVqYsZKx9CVgqQkc+V5ozp8iatqj+EFHRE1onrZg++w8f4fvAOloTZa3Spy5S1K7ElnDOogjuoiCaz7VHfUgDxh9wGWLlbxxFcW8cijH4JubMMPfuCXMTdHQJ8G19cQGQZiO4uelkYntKGlBmCVBjCycwKupuHn/td/idvv2IvPfPEEri6uID84hOVaFS+dOoGtO7dhubKGzVu24NL0NPbvvwW3HzqMtGWjtrgAy0jBjdNYrPi4MFPB2UuLMrYHvSAow0n/9nyElFbFI2+7FQszJ+C3F/HCX/+FrKOk3fZd2LksvFodI6Us7jlyGJcvnMe16SUMDKRw5M6j8OMYn/rcV+V1S+V0TG7Zgt1btmJtcQUryxWZrFES1mM1zaSnAXcc2Yxf+qV/IQU0Hf1ajSZq1RqKhTKajYbQkIVuyImmYePCpat44ZVTuDQ9h7PnK+sUPLnE64MydY4VrqtP0dQEcMzYwA6dkuV827ndwE999EMwdA+dVg3Li4si7UwBp8uXr2HqSgO5vIWhoUHBPW3avAl3HDks0wjGKTlDhoWZ6Wt45pmv48L5a1Io8Lk0OoCZy6JNlkGPFt0xtL2//J/j3toKMq0KUrVl9C6fRbQ0i1zswRRqQ/gdpK0pTXW5ecm3lYSuRtvcp0tVadlqrKzb0AiwsFOC6gx4AYIesn4DRriCchn40If24JFH9iCVrWFx5mUBI2Q2DaO3XEe3m8arpxZx+OjbUBzfidXlVfz7j/8jPvO4Cg1qJGojCg1xCFU0Od6G/YQuzipqzi1CKX2xmfVFgPycG5P6xoR+49e4r4n1DLygJ85aKcuBFQ0idolStkQUJowX4NMNillbo5tbGZqpIdRr8NCCR2Sg6ANQX18lcknuEpyYVGgQQ892HRrBcnqEWM0WUU0N41JuPzLbDuHgwTswN7uCWq2L0dFJTO7Yi9fOXUSXKwPHRuTo6EQu/E4VyJrYftvNOHLwEP72d/4Cg5ksHj5yExZOPY3Lz3wK7tw5lPUe2iuLKOSIgmYhkoyOKUokwjwURVFdyrc7NpU68IZ4Lv+bdFcbB7IcuUsiT8bYTBKhbsIzM8LhHhkuIZu2sLa8gMD15ObsNrrQIwuWYcOUosFHQH97IqHFgx0yJisUgUKZ55KOVT10utwfGnDEtMZIAn8IS/eRtgMU8/RMppRxGrVqoChNrivc24AJkONbaWa/UYFxIwWS19jm60o0XMyFTQzXW0MmG+O731PAh378bsC8jDisQBvbgdqVCp58dgoH7nwbdh07iq++0MIv/0EFV1YGUCimMDCYk+6+Ua+IGEfkhdB87kVCRB0XmuvC4AonoMJaB7pfQ8FpwohJqUkyWn8MLq8XW1gFZlVf7zNU1OfYaJpOar1vvfH+2Pj/32xt9a1MxG78Xrq9RbriO6tz09fmVsmYn6NRiZoYquut8f6JubIKlZkO0tC4surz3/v1vRxMjtzZVStNDXU1+7FNCYLERKTpnH40BY3+rneb+OCP3Il0oY5qfRnlgW1SFGsWgZceNJMjPP6YvPpz9C4WT76G5ZUY2fxu7Lzlu/HVL5zFv/jYZ6XrowiO6I5nbLhmGquuAd8axPb9d2P/4XvgGyZuv/NOPPjwfvz9p0/iqWeewy2H78C+g4fRdEPUOi6ef+UkXj55GoeO3IFMPouxTWMIIg/XLkxh1MnAiLgStFHtxFiseViqdVBt9RBT571MetpW7NtRwqZyiJ3jNuqLZ7F52MFf/dlf4skvn0D99UtKyo68tg6pfhoO79uNK+fPot0KcfTwXui2g3OXr2CN6zDurw0D+2+9FQOWgV69icWFFTRqLaVTomZB8jJ97/fcjl//9X+FhYUr8NwOOq0OUnYGhVwJV6avoef64oZHe9NXTryGJ57+GmZm6QKo3OHkCG88OAl+Sn1KySapa0sMU6JVIi2nut53HR3Dj/zwe7G8dEWmffVqVRoF3w1x/vwVtNpc+WVRKuWlGJ/cvhWHDx8Sx7hmo41SaQhBoOHa1UW88sopTE3NoNf1EUUs1GIEZkrog4wfPn1PJv6P/xC3lxdQdFsYcJuIrk7BX5hByuvAQQTXp5vLd0ZYZn0IJSNStp/krpLiokohGdE6GYSsUK2M+HZrdhaRYSOIuUfvwestwYgqGB2IcPeRMfz0T7wVm4bb6FROo7Z6GY5lot3yECEHJzuO8R23o+dm8OnPvYA//KPTmJ4mV1XZn5ISwM5MMHAc/cs4jlJbySfVHaSSuSR0hcTv79DfrEPfGIg2AngU7ciCZdJFh0mZfnaMeMor3TJI0eBulzBzBgUGFhoumIhi6gNU4Udd6BTGEKqf0geQ7Y4o+klZpAoiw5JO2IcJj5MW3YJmp9DIjKO3822o9VKwiyVsGt+E3dt24MzrZ7C8tCLWlqx2hzdvRrpYxEqzjm6tIioZwzt3YOv4ZixcuIz5k68CXg1pdxUHt+QRLF9C6+oZ2G4NYbsCI0ysdglUU2LeavG4Lqf77YVlvoIRdQD6JUGCzuzn+Dfu1FXAZlLvy/MGehodYwBaKoPN4wXYhoeFqxcQ9trIOg68tgeDaH6ONpNwHMl5oAcxeTMUJsnD9wMpynyxaOKqxoRuKNGRoMciVY0pcykDA6zGy2nR7c6m02g2Pam4eUNybMYHEztVx0RHwaTSYZSIEV1nekiuZ4Fi0liFzn9Z8VG3rSbuODyA97x3D/bdNYqodgZ63hBP81fPzaOjj+POt30Ay40MfuX3voanLmxD29yJQtFBEHdRa6ygWFIMkdpaFVqgwW+5CDs9odelqJsedNFr1RC0l2CHSzDjltozS5ITJrwap8cRHNIE+bHc35SpVZM4Tkz4WZ5LTt/6xfCNSP+NwkzfeEreiC34lk+RYChEfSS5hdU9o+Y4StWEz4eTOsoJWxa7Jf4WJSHMYo3MD75XanUbJIaFuaCLzaewlZO9hBI4Ut8rI/dQQzptwutUZX/60z+zCw9/zz50WucQwkW+tB3iaiIkbhLKq/QtRdzWZI2ysjqHNkdEKGLPgQfh1cv4lV/+U3z6UwGGhoF6W5xbJf8H2Rxa9oA4vd1y53fj8NEHsW/3fvTcLp5+9im8cOJFnDz3Oo695W2YW21i665bERlFxEYeK7U2cqUSllYXsbQ6h7hLBpSNMbsoWgSdAGiHGnzDgZ5KI5XLIZU2sW/XBD78wU10a8ZQCthhiJ2RiMHOdhtYwxCee+kKLp9+BYsXX8crT34O3cWrGMmYWJq+Sgo+Hvyu+xDoJl55/RyWWl3E/HvTOWzZswuDsYt0HGF5sYLF+aXE1EsxGyhx/9GffAzvfOQ+zM1NyeqRL325MCQCLbV6Fy03xtmL0zh/cQqnz1wQvXuJ6FybqeY9QUip03VjTGFulJhCX/jEf0RpbVABELjv3i14+OF7MXvtPAq5FNyOK8ncNtKoVptYWiJi34dpa9CNCDffug93HLkD7XYHi0trKOSHMDOziDNnLuPixatYXKwrpcKUhmyuAI0rzTBMmoEA2sAv/FbcW13GYNjFKBHh89Pw56dhdRrQfPqxsoL9zki/qjHGdXoLE1JftEWNpHUYToYDWtn7cGQEO4fIYPChWEmADmrwvSoGUxrGiz189IeP4O6DOWydJJF6DkplIUfSMDC4Fa3ZBr7+0iz+7M+fw3MvqGmWZTuwzLQk8zhMgj5vdpAyx6VoYuQr8YN3Rz+h83uZjFUNd+OOr4963xis3oDK5SGgAIhhQTdZWXqSpOkYRFMJ08hAi2jXxj04QW4Mlq6MbwxdacizSlMJjR7AgTykOeKUl9WlYcHTU3CRRi9OIzCLsLJDyJbHEJa2Yj69FelNuwS80223cOTw7bhyeQqzF86rRQ0ldwtFGJYDzXJQHh5BJl/AFYrdv/IqMDCAgR2TmBgq4MKrz2CYa4LmHLpzZ2G2FlDSO7DDNkyq4MScOPCoq6KCV1vnz/+WI3FSH8u57E9O+qyDb7zxeKPpid4Bd9n9EbanF9B1tsIpDGCgpCNyV7C2eAFRr46sZQgtMvYM8WwPArUP5qSDe/eAGIEwRNrMiteAF3RFRY1GLQQPka0Y+jEyLESpCBhGAnwspHQUMjpyKVrWanCcNEyD0xjlFsfzwWSuuvVAEjzf9zt4IvpZ//GNnRfLQK5i0lZeeMoDRbrF7cP7vvc26GUXqF8DdA8vvn4aYXoYxx75MC4vZPEf/uDreOpUjLXMEVQxJNa4buCJw5qeSaFULogNMAUyQrpyeC7Suo4ctfKJBmi3EXQrcOszoq4Xs2jjaCtwxVqZRRzFg6IuHeU4pg/EIEN28ZLweX9RBTvxqtoACtxYGPdfk/4ReWPRnMy637Bb+VYOU1+xMGkgkmTeB1vKaxzyvqI2gSYAOTGAoTiRZHsLOvIq+kthwH0q44Wye1NFgbGe1JW/vALZsstnLAkjerZb8NqLGBkG/tnPH8I979wBr/66SJ0it0USZrfTQM+tIgxXZf1jhClpQDg6KO+6TWhsS/MaPvv4Cfz1X1wSnjbPhZ0H1npAnVGMiaw8CQxsQ2ZsH4YHJ1AMNSxdvSLOe1eXprE4c1GNwLfuRWrLLei5eQyM70Wl7gH1hvIuyFIVsar0W1e6Ql80MhnENnUJE0dGUbMhXcLF4YM3IRPUcfvOMdy5ZwKTA2mM5iwsexbOoIivnlrC5ZMvoHL5LDpXz8PprMFormJ1Zgrd+hr233wznEIZx597UQ59dt+tuP+hR3HuxMvoTp1CUYsloVNBTunCEbEDbNuaxic+8RvwvQoqa9dQLhWghTrq1RYqKy0EsYOnvn4KTz3zEpZoaplM/FhfcrBCbA3pihsniH1jrv4pk8Ep460IC4n5t4zcRTwLwOHDQ3jLWw6i2VhEsZBF7MewdBtppyiTAv781dVl+GEHYexi67YJbN22FTNXZ3H16iJazQBXppcwO1tBpxOh50bodljoG8jmcrDTjnTzjBECwC597D/GQb2CkdjDaNSFuXgV4eIM4toK/GZNHF6+c+Ys5P1y9KqQyKqz7BfMugT/mMlbdxAaaWhOAXq6CD2VR6w76JmAvbmARqsGq+MjGy7jtsk2vuvOMh44WsamIuttVrd0wmpire7jqedex9PPzOKZZ4EOOZkZU8Z+VIyi2D4TpyO8OGrG90QUgmCY9TfZjTGhM6zxlmViVfKcG3edG/edb5bQGZi4bwtcRYGhgE9kdBBaHgt+KehJo47drDiYaSF3dl3hFnM3RMUlVoWGRj9sBhpKwLnQzK7EF/4MYmFa5J1bOfj2EHxjGIE9Bis3gXRpC/TiKGZaPbzrAx8QlaV/+NQ/oO11EVXXZMFrDg7CMukq5CEk2CTWMbljN/bs3IN2nZKYU1g9fwlHH30Ub73vJjzx2a/g8mtfR8ZfQxlV9OZeh92eRSaowYo6MmNlGJNpgW4rYZSgLx36rQTifkKn6lWS0OVFvn7r9bnN8jqrzbmqpOWhdL1dvYyweACp0gi0aA2d+jSi7hw0vwKdlrvchVPSMiTAiyh9C7FlyOWn2hZrUWpREzwnoCUzhkvdAyKbGRBiE4V0UfgumhvCisR9HrZGVAETINXWTEmc9H3OZDIiYLJRXZCJnB06b9Z+ohfNcN9HTwOqOnEUPWTtjHCoCdz70A9tx/vedzegN9FdWcZKYxmL7RVsvfUIshN34vf/7BT++M+XEJaPYomofpPj2wxgUqfeAer02o6BsWIf/gQDPVi0NqUQS2RD4x6WlUXchBb1xNcdPqlJPeh+F2bYhRO58OrL8t4KezBDFwYfkS9+29e7VVXY3/jYWCT376GN79UFvz4h+1ZPUD/WyCYt2esnJcK6tgZ9INTz6Bu/JB9LFOduO63ufZ1+8zSKoTdFP6bx7NA5UjD06yNZNQLkpMKGEQ8ICdpCHdl0F499dxbf9/6DyJfb0lCsrIRwfR0+Cyajh0zaRSHriOkIDKq1aQjCUVw4DTz15Wl8+XOnsbISYXBER8uNkB5Ioeo5qEVj6OUmEQztRK8wgLoZiQ7tYLOBIlyMbS1guT6PqReOA6ObsP/ed+LiNI13NiOV2wYYA0LptOgTkY3Qbs1SBB96elh82yOLeCCpgKXgZWtNdPqOTUNYu3IBExkbo5aOTKeF7sIsjE4bx6fmUH7vP8VML0bab+LA5gH8wAPH8NDhTSjRnbFRxS/87E+j2Wyi0nFxaXEVxa278I73/gCOvf1h/P2f/wkufunv4K8s4MrUVblHCk5WCh/OTO49uh3/5l//JJYWL8L3atg0Niwx89LFGbidGOem5vHfP/MilhvJWD2Rde2bTDpUkKRU4vrbRqdN1bmvj+NjpRSoLMBV48UTsu8mB9/14FGxMGai93s+hsqj0qRxUjAyPCQCQzACuH4blsNr7ePVk6dxbXYZp07VxeWOfHrbTsGx8wLY9gOlhMozIhTdRH1UG/nY78RRq4khLcAwNWiXriKgIcDaAtprizCErsU9ugqWDJR9FCj/pEhnpd03Y1gfdvaJXNermzfsHpIuil+VcTNzUixKZxQf6f8eLTZh6BmE9Ky2ikBuCHFpFHFhEH4mDy/lYGz3NmWA0vCQjxuYO/tZ3LwlwoFJYNdoGmO5EoJWBzNXpnD+3DQuXgKuXVXJcmR8EmvtJZjUe4wNQTbz7+OoEa25kAAAIABJREFUW/y8GaAE7qq8clXZwX1ZYs0oVB4mfOKeLOmGQ9OWlQDBe4L2TfTfGcAYyMzQXw9oUsVTKYte87T7jNoym6UyqOgiJ/eGHmal9rOMELbVlRhGjFbos3MYAjSO1QN5RKaPgB2kocE16KxEFZBh6LkJhPYIenEZnlZEZJSEQ0ztRDPjoNltI1xagL5tCyIitWwLVj4Hnzz2dBaRG8BfXFETj2wBuTQFd0wUhzdh/rXXkdk6gdhrIe5VkUUT42kf3fnXEa1OIRtW4RDrEDE58SyRe24qEJJ/XQv8GwJyshD/xsEqNfTVBovcdu6uObYlqrpv18Ixr0GLTOE5J4NUfp+eXB/DgWcMwho+gExxCK3qDBqrF5GzWtD9KoJ2T0Z2BDVTKISBW6VhqrFFKnhBQ1pPCUiJO8WQ32xQnpFiQSYM4kP47zmJJ4BNN5A2NdgUSop8aJELTfaxide3gO10ZNIZKRLoHDc6NKjAVDyi/L2hD9ejkp2HLv8/lcHC2opQeNxeS37W+7/PwQ+9/wEZ0V65OI3Z1VXsPXYUwzfdiT/+x5P4vb88h5XGMRhDt6NTMFELI3hrPGxlpIYn0aN3cGVZwEzI8skntDfeZ51QzXANuns5KJZJcfMQBx5iGnl7XdmxG0zgQRcZ7ocDfq4LeB3EFECitgSdw/g99A3ga7DuhKfG1v2H9O/yNa4uEpqoiBKpU3EjhuLNk/qbj+b7HbS6rxMoZRLC+jriMo0XHEACgBIchlKmY2HIKYx0IWYo9x/bMuIr+gC4NGOJ+MCTzWGJnkdoGAgpbBQ5cLwcepUKSjmyQpaxexfwTz+6G4fuGEezXUG1EsJOl5HJDyBTKErXSHGR2pqPSsPH5fkVfPozL2P2cgpLswYaFQOl8oCAaWMrQItOk/lN0Iv7oQ3sgjG2E8boCNxsBN2tY6vbRS5sI1My8ad//ccIoh7Gdt2EX/3NP8BLJ67hmeev4NxUBZYzDM1KocO1bERB+ra6RlFKcE16imh9X4o60ZolToeHPmjB6VSxbyALs7qK+w8cxNe+9CTOv3YBdaMIvP09wJbt2FzOYs9oAe996xHcty+FdAwUkpzTaAdwNRNhCrhWBf7+C09j+/6D2D1RxGufexzTJ17EKy+dlCYnbRm48PrLSOttvPexe/Hog7fDpAyvW5P1T68b4MzrU5TVwh/96RexWJMBCMoDKaxUlN5CjlLc7S4iZtHEfrmfvvvsh/6eb73VIxBSErohCZ1TAp6d7ZMa3vM9D2DLRBn1ygqa9Tq2bdmBZp3iQmVs2TyBVqsBy9bQaNcwvzSPc+cv4Knjc4LPIZWaRCUpHgjSdKiRURbTMlrOtsTeXJUVwoo59Mt/Eq/Nz8GrrGJAi1CMugiWZ9FdmkHUWoXNrjB2xeKT1B462Cg1JAe6HiIMKmrk0N81SKeaGHGsQwOSb0iSYn8pYUaaoHRDhOhYPnpWAM9So2QzAGxfR8kcQBhmoWU3Qd+0G53N21EfHkd7dAxWaQiNxVU4EWVPNGR0KsK1kUUDjreKlFfH9MmXEdWW4FfmoXXqyMRqauSQ9U197agnIAr1ilx3ZpLdnU797UAsVJVDmCEOXbIlFBBaDIPe4OkselYOdTjwckMwhzbDd3JoehT3oM92F5bbQNZvoRi0kAmasN0GAt9DTwB+vDeElQpTUz7WSRG/jqSVOMPALsAcFeAjzUHTd+AbacSmjdhOIXAy8K0MfDuHnplFBymYhRGkS+O49Y57RRnruedfAShIQ+nSmKMaVeUVyiW0Om1EtZrSuyRaq9mEs3lCYlZvZVWegJMvIAoodxkqV4ZCSYSvnWwK9x07hKC5iq998ZPCLy3ETdi9NRjtZWidVRheU8bvJndMjIOMyILeVw5oRGqqMY2KrOvXZsMZk/V7svYUQSrdhqun4espBOS0c3dLalzQQj52he3DqQYnFyS1tLQ8UJpAanAL8oMTaDSbaFXmEbRWYAUNOHFHOkydxVeSC+TaM6hotIBV43c+C+qwrzMdtPXSNjnpGmLarfI2pwmLbgi4jhK0RHezWI5oWC5qgtS9lh2J6F5rQQgjooezCcdQJiJUsKOBRiqbhplyZFTfqrRlLVRrzcANY9xyEHjksZ3YtXcAftDGhStzuPnYw0BxD/7miSv4xKemcHphEG76KJCeRJ3alOIIaEHPlZBysgiiCJ5oawbChuBuXjpw7pKtlAQt0tpi0kMYAjOOMAQoZkRKkM+WImKhFiFLNyA63VHrO/Dk6zzrvEbpsId8e1ndCwEDIMfb7Fw9oQrGfhtpGubwvLBD5fcELswohGVw52iiTSbCRi3rGzn7ciX6Cf2NiZ1FIHXkr//7jV/fIEC0vhZUP6uvR0GFv5SwEGK41GkwSYNTqy7hsrOrAsGROehOAb5dQDdTQieVRyXW4bdDjAcO8rStDueghVMYLvk4dgT4nncdws13HwQdQSItj4WKjpPnqjh9sYnL13xcmw+xtNbBWqsiMSkOc7K+i4nBYdw1QvF2KI+OIrTS0HNDKG2exNb9t2Lvodux69YcJlPKz30IQDWmzsUy2p6Hyd0TKOfUvfLlpxt45eQFvPb6JRHgYWETUpSe+0kC+nrkm3Er7sNKOfDJJ6OK2vAI4DZQ8tdgLl/AJFbxzrtug9fq4NNfeBrn5jsIOxbw9ncjO7ENhZSBbn1ZdC4euO8oDh3YJ/dHJpPGwAiNloAGgM9/bQEvnjqD3TcfxG37B7E5BTGH2jEBLj9kzP1bv/MJ/Pnv/Ro+/m9+FgNaFWgsYOtgAdcuX8bqahMnTl/Err2H8KUnn8XLp5Yl+hMFT4B2i/KWICU1gxbNPtZXqskiJglPfUwNJ4Q0SCJDSoo7xjQJXVw5AJMTBn7sR9+HjEO6XBdut42J8U34yhNP4eBthzAxsRXVWh2Oo6SEn/36i3jiyZOiM0LdEOL/+jhs7tntVBomqZQsCBFjeaGGcl4X+WoZue/72B/E1aUluLUaCnqMXNhDVFlAUJmF2VuDEzZh0YOPFXjIKpXjZv71vIjszukxHii1uP7yNgE8JSQNNZpO7hXVfav8SYUsJ6IwRYyOnSR0WymzWZEGO7Bh+xlEtIYsbEG8aQ/qm3agOjKBxsgojHwZ4dRVUFs3m0ohw64SIYJWHV51GVFjFagvwWqvyiPF7jFsIR11YLCSDHqwbKKvldJYFCiLzTegIGgIo2A+KqkzmLOw4YWjMIbbFeBexy6iahbQLW2BOb4LXm4EzchAtlBAxK6lVYXVWkGquQS7tQyzsyaftwtFYRKo3SOZBeq9zio3iETQhK+ZrN8k95Hjq7p/SWCpMpqBAZfXJV2CXRpDnBlCW8+iGVroBAbs8iiy5RHsP3A7uq6HV0+cEvc6eVtbVlJKhgGnWITb6Ygfq1YsqoBNYFY+r0Y6dG1Q4ulCtxkYGkG748G9ek2IlOM7JrFnxyTMyMf0+dOI2hXctGUI3tosmvMX0Jy/BJ/nym8hYwRIE9Dme6K3L4FS+Dz9WYhKmFzJSC++QUlNwip3kcLqiCWh9/SMFDZM6MQapKIO0kETeb6mCWuB0+SWVULTHkZQ2oZMeZiaUPBaVXQbawjbddgcFVNvPuxB53Ugz5RYRZkqMAGopK6AXFQ7477s/1/pbCM6ff1jEVJSACkNlqxghAfNB2mZ/Bt9ejkHgtVgjclpEuV96QFgwcCtkzfBay+hMNjCtt0mduw1sO+2EVgTXMWQ1rQNS8spfOWkh08/X8ezUxYWgy3wszuhO0PwqgRZEeinwcxkZNzPwNAXRJLrThoQrxENZVigctLBz/GxzsNKWttEmovKav2f1V8ZyIhQxvTqGtuhi7JbQyroJOI1TOoC3YSje0jpHrzmCnS3CXRr0HoNGJRmDXrrcrk0/ulrWau99vUEfn1euDGpX+/h+e+UljxH4teT+bqAVFI2rhsxbZjT8aewmMtQM5T+aqaOnqnBMzgtUsI05OybgSaAW80pwc8Oolcah1ceRz1VQBgYcKpd5CIaYS3Ab0/BwSy2bzZwx22bsWfPFmzZOokL08t47sQ8XrvUQc0fg5HZhdiZQBDTH6CavHZq19sX9iEVNNJ1rDUayJZLMLMZtAMfXd9FulzG7v17sXf7JA5MjGF8oAQ3jDA9O4dm10W2NIjItFFptPHM11/C0nJVEOScMlBBMJIORINpUgefbA0bzeqqaIXINEK3kSmWoLXXkG1cwQ6rhtuKHdy2dRDnz1/AP3zhOK52iQ3KArcew8T+W1EqZNFp1wXozMVcwLWMZWDz5Dbs3HszOpGGmcVVTF1dENteLVtA3GxhdKCMidEh7N69Q7TeR8o2Tnzts3jt6X/ER959PyacNjpzFxA11rB4dRbLq028fn4GB+98G2Ck8cQTT+LKlaYkUzbjnqiW2jAtB13miERULBngJJL1wn9QcUlPmpAk64oYNQHVzIkRsHlcx/ve+xCGyil0WhXk047IxD755afx4x/5MFJp2vRm0Wh28exzL+IrTz2LpeVIEjlriz6HSgmq0XpWh2ERGM17idRyivEYsqpT68X3/lIsyirkdFsGinoIu1uD01tFNmwgqM/BClsw/I6MyXTpIkiJIifcQFcjl/P6TdKnBinwgEKsK+S6pCIZm/VdmbhDDeGoQMmKUihV6pXlTjtGGlZqEC6R4PnNCIe2oT0wgWZ+GJ3CIHQnjbhWAVcGYhFEDU8mgERhjvz0zso8MlEX2aiLTNiB47eg9xqI2QF4HTG959iTSUDGeuwShFKlRn3i7LbhZpcOMkmwdhzIRJKSii0rh6pVhjuwA9rYTegVJtDUsmjQc0883mOkIhfZsC3PJQsfKc0TxSSOqej0RRoewUT0JafjmRZ6cEyOctRKg0pbMUVYOAHRDUnoPe4/iStwsvL/SBUxsHkHtt98GJu234Q//LO/VBiC2EB5aFgQ9c2VFc5u5GaUwsrg+MZdD8CFQgF79uyRr73w3HPq4vYTOQNytwtreBgHbj0gFeYn//ZvRUUlNTiAXqspYK/QbSPk2FbzkNV9FAwfGeq4By3E3QbCbkNKayMmJsC/XvAR+c4qOAENc4DFNYgUgrIu59f7ycNHpJOnzxE4FQ2pmqd2WHbkwY5cpPRYibwQx5MeQCezGd3MOLzCFhF4MKuXobdX4XUach4ofEMrEnaFfP15BtTrv2FKIxOohFss47U3H+nKUGWDcdGNRQlvV9HRF36yaIupB7XAE0lkxZFNUO68gUXYhJiNWKZSWpPAPPoZjOJHf+wYzE0ssNcEsOT18piujOLxr9bx+HMdXK6NomPvQEsbVAUggxLhvjz7fJ5cesroJwF5EqTXL/w2dr59qbT+bS8FqeL+cj5oJDgAnqt2nXCs9SW0UCjXLYaJ/k9cuCJ6DwRdMa/Qwy6yVoQ8p3W9KtBeQVRfAlprsP0mrEAV5KLXb5KL8z8Kq7zhOrEw6Ufq6yFMPd1+Mn/D59/47/VIgxkpTrJrEuEdw09WdMRLWCEjmAGTRi5GFl27CLc0jmBwMzr5IXS1NFyX/GViSdoI2qsI2ytIoYehUhrlQk7u80qzi6qrIU4PQMuNoKdn0SKAouujWCrBkCkR6yTu8vngGI8xQhfuthtHcDkVEecz6qsrIQT2BZn2GgZSlnxfpd6AS1lnGrlzdchOm2s5EX5S/HrF8lEBVtQogxCFbBbVtTX5mpUtyhTGIrC3PodbBmIcGIiwL99D2q/h688+g+MvniRiADVkMHTbEdx8593w/B5mF+aQLeRRb7ewwL2o7cAcHMXI1u1Ya7s0AoaZKcEnn4zPy3CAtQaGhodlsoOgiYLjIW5cRTlexbE9Ayj6S0BtDo3Fq0iZJmpNDy+fvobxbdtw31sexMzMDL56/FlcutLuC3srsyDmJGkaEkuWfsiRDp3nTRX0VsoUzIxoTUjsYbfOfMfWGti9I4OHH7oXO7eNoVZZkqbza8eP49VXGvjVX/lxEbIiLW1q6gq+9OWv4PzFNoaGLWTzA1hYWkMQaWh3fVEK7U8lEzaoXPOcw9+npIkFe7P9Fz8VU9Nbc3uwfQ96q6bG040FpIIKotosnKAOM2jKTURhCUPGzYpy0qLms4gnJDv2dTcyFQhFWFGSukqQ/WTO97R9cw3yzEn/UEAvhjIFPsrA49g4XUbLKaGT5d5nVFTNxElEp0waE01b7Wz6zi0y+4+UTBdHdHGAtBYgq4dIxS5Mr00NUxmDM3kG7arqsoROwxErrT2pjkVkri8dkkYAj3Rq/W5KvbSk8WRZf5hA2yqgbg2iU9wGv7wTzcwm1PUC0zZgJqbl3Jv6bdkpprVQEp0TNKF7LYSkogigiL+Po8Ue4sBF6LuKxZrcqKyQSUXjVCIwOGIvw8iUEVuOcD/rBAeWR2Uktf2mm/HJz3xeunt0E/Wcvnd7JiOjG9MmShIizyivoWlieNMm7N27V4BXL7zwgjKYkW6M0PlQiid9YAA379+HPbt249OffhwuBUhME0G9DrOQR9qx4XWbiNy2gKE4whagFLsviqtoIRzNQ6c2Jy5X0gUxQNMnnkmGo8yA/TC7YMVd516cCx9FLGJHH8IL2TlwB3u9UORZ47/jgbdTKXQjAy1k0UsPw81vgZfbBDc9gozmIb3wMtLdRXmdZUrCvbsUeAJSEEtEdSup7icpTzcYEn2zlNDPY8lu9s202hMMANOKUmCPZSRvcHHGXT/pSk4eoc4pFl3dlFkR6Td8jnSsS5El4K3igz+wAx/64UOwnCvo+qtIDW1FNZ7Ev/r4M3hpeggX1iYRZG+Blp0QsBQ97+WG6+uoiypif4HMG9GQblwag4QPL8wTwbxoEjx4vV16BySwe8M05fN849kJ2fnzPuwXAPw5/LkcF8rvUzLLKjgy4fC6syjvQddcZPUeSqaPuLmAuDIra5tM0JACnbt38np92U2/MaF/Y3nV79VvyNobHBRv/EoCk7uhVLvx55CVYEtDErBw1CPBFBH8ZHMFxQ5eoxKgA4+CLlYe3fwY/IHN6OaG0DAz6BFcK2sMHTrPfM8VXAmFeyhA0up0oNkO0gNlOKUyOhpvv7bavdHPvhnI2krx/NXzUwqXyvKZ93PI7+cKJZ+DMTwE3bbgN+rAygLSeRNpCuWIeFUkctBc3OoUfaekqhvAZONEdgqFYgidJ4iY6kmy+tBlPF2vNERViUqFbqOKHDooBRXsL/nYYjUxFK6hMTeF0ydexexSU/bWNe6Ybz2Cm48ew/mpKZw6/Ro279kLM5vHzIXLSjx98yQmDh5BN7YEGK2nCqgQkq7bKA1vRq/SRda2UVmdR0rvwYkqGEq18V2HJ7F3RMfUC19AQWthcfoCxoaH0ehFeOnURay1gUff9Rhuu+VmfPWrz4hsM53m+hGexS6RUxQdUvvP5H6W0K/Kb3l9pUNngU1wqy2ryChkzFaj97vv2oYH3n4Me3ZOoLq2iPlr1/Bf/+Rp0U356Z/8EdFlP3HiNbz88gnML9RlnTo6vkXkZ6u1FtpdF+2ei3qrLZz1/s6ev3t9vZ8cXomL4//b5znXhBXFMLnjatTgVxcQ1efhuGvwK5eRDiqS1G2vBYc7rDAU+Ud2RG0GGwq/rBssqGSXhLHrle6GUVj/67wJupTe1HRkAhMO+dd0LTKy8NIFtLMltIfGUM2U0EwPIDSLQJyjhRfgUsOYAC2WLtzlKec2RRRNlqyio062N+X2Q5ikewTkFvuwtBgOAX8dGokQkEKeB33AOa1oQfNbMIIuUjqBVa6MwCXhsyMTWhl/SyRjN1aLnlNGxxlBOzuBTmYCVXMIHW518iOAmVE3oCCB2ypoySjHx3gxBd1rC11IEnqCAtZYpEQ+XIrMi1sYg6AhvGO6EPE90f+eVUAvNoUzyesBk2hs/n+iiMAunEY2RNH7noyD2EEHniu7UmES8Lnxpk86NPoQs0tfWViQgMBxDmlUFIqQP5zJ3TCQL5XQbTcQ0EA4xREal4YppOgjT4oLZyyFnADAdKE1eWqdwISEABbzhhcKdU3QY7Jm4GSiK1KYOpXZ3AZM0imjHgy+p2Qsv1dQ0sxHHFNzl63Q09zLSxrSuVvXpOBpajk0zAF006Pw8xOIcqPw7TyyXgUD88dR7C2IvaUyc+Gci6hRjswC5Z+eSMm+MZwrwVAVQ79ZwvjGNLGxY2cp4CV2oyx6mApZQPCmDi0brpFF2yggdEqI7YL4qK9TwwIXTuSjaJmIO1fw3kcn8SM/cBCjw3UgZyAwh/HStImf+/WvYDG8HSvRzehG4xBLNups2j0xiHEJgBTFlES/NSmMmRRktE5FusTyl2P4fvK2bBu2RZ2E3rqjYL9L4L/pcHXT6cDI56+j14XLR9qFeo1ldUeWBidLoilK2ora/yLqwObKhFKntTlo1RnYbWXRm4/bsLymXK8e48+bKA1e34Bf77dvvE6CihHFwhtXJv3olVw/eW2uX+f+h8Sm+xqFibiCUd2cpim6HpH9DuNkQJU5GyER6XYJbnEzgoEJdLJDqJsptDmy55hGRrhKEIqrSMrQ8nARLKuz+8rSnMkUb2+CC1EsID88gSY10EPSXxXP/xuGRRQU571JT1Aq5PDeFctZ/j2hWn/p7DQdWCmqZEZodXvoEd1NjFCaehgpoVe5TOgR5P4mHqTDpihvwef5abhAtqgOb20RqYyHzWYTvUsvoOAtoxC30Fy8iqW56rqOKiE4B26ZxOTOPTgzdQWnLlxGeWIH2rGF3lJNRuLQM9jx/R+ElR/G3EpdilxKpvosLJo+rPQgytk8Oo0llNMB0vEabtmawQ89cgeK0TLqV08gbi/h1ee/JtPJpVob0wsVnL3i4f633oYPfN97MD83j6889bzsrklx52kQcyIpXpnUN6xjpEMXVwPVT4ouBUMsTXxMwUXxXFHydevEIB56xz247cAuZFIa5q5N4+knn8TTT1XxkR89iltuuQ3Li2t49pnncf7CnLx0pKKlUnkxiWm0u9K4CcTOD6S4a7XaNK6TyyxkLGYkMqD6+hq47/+K5UA57CRN6aItrwXbryMVVKG355AO1iS5O14djs+xKfW4VdciUBb5MBlSCc9SBbo3vJfPqRGXcmOiUlcAlzxl8nN9BynPgR2kRciglxtEvTCI3tbtqBYG0EiXEMYZzk2hhWnYHR1xj37lXXR7Nfhk2/MvZeVI/c1URkj3cX8Mz85Gio5I5PkIquFYKJUgz5lsNCYTjuSZzP0WTIJV+HHYlYTCJCvdG/m0Ug7p8CIdoZlFlBpAlBmFm96Ejj2MqkYyCM0T6EuaVlBF4Zsp/XDevw4PSrsFeD0ZuTPhS1ISvq6aChBItFFoR4oWcqkNU3bHXQZoAsF4DVNpWE5aDqMkawYL2XX6sFM2vE5Luocc9zhuB6aIzthwCXCTpExchBrBE2TRWFyUrt0qlRR1yvOQymaR4o2f7FVNI0aJX4eGhaUV2OmsyCj25uZpYQZUKgpxkknDSBMiFCHyeggYmLoeisVhce4jbJ9dMZM4E7gpNCkio6kESGtZrnxa0IKOgEsE5s/6wczADAMZ5XP/bXPSItgyA10zh5pekkKr5YzATQ8JvkDPFIULn+vOY3j+aZTcRWUAxL+RhjaJopnUiElv3hc8khPcF0ISbwFlOvLN3mRysMG0Z+PHHBWztKEetB11BJPBI0LKoWen0DaLaFhDCLNj0DIj0M2MdG8gbiPoyg66W12B7s3jgbvG8P3vvh233TKATDGDly+t4q++eA5fPK2jZh9AEzuBXlZp1TJhGh2h1kiCJvpGolOCjxCJRKINk6kMkzs12Pl1SRqqg6cdr5wDSRL8mQZMh2BZXe3h+fk3MSy6ripnA1YJoNsebygx7qanOEWqmzDcuoxpzeY8jNoMnNY8cu4yskEdDhN6BPRMTghv9FO/jlrvX5eNtLT+5xjrmHzfLKGvQ9+SuNY/Cdd/nvJy9+j9IPLFDLvEU3iytllP6AI94HPMoWuV0OF0qDCOVmoANRoWZcljZ6KldB6vQTLOlbHudUyJOPnw9ZFJL69LrOIKcqz+1HVZT+obVPsMAxb5yikHbRZZtQQzUcjDLhbg1apq3WjoMrFjbOa1E848gZymCVv06Kl6R2YGv1WH53oIeg0Udm9CnM8DhU0YGNsiEzart4phfxGtqefx2t/8PtBagp23EXU7QgNlIc9HWipypcLXCBXaPODZY8wkLW9oq3w8cuRe9GIbrV4IyyG7xoBl2vB6inExVMyjU51H3F5A0ajhoWM78f53HIK3cg4TxRjVxcs4c+pVzC8t4dzMAuq9GGenG9iydRA//IHvwfDgEE6/dgl/9defxLU5ZQKmZJQJuLxh3iPUWEr7qg5dCY/xNSFrh5dBiaPdfusu3Hv37bjz6M2wrAAzV87j9MlX8NSTlxju8Rv/7qfQanTwqX98XOxgmb4YRhh7M9kCdNNBq+NK8ST+65SY7vUEQFetdaSBk6HmDYFHw2O/HcuOpH+oKFvF5OI3oHsVDGU8pPxV2L1VWL0KbLcFy+P4lHtKH3rQkbPV/+GiKsezyYPBPcQbHtcRwhyT0QGIgxde2HxgwfHTMPwsIquMTn4UjfII5nNFNAuDQLoAcDxH7kKcgdOlB2Abbm8BcCIYpPmkMgIYE2lAWu2wyuRhk46Au3V55RXwigmesqgRE3skiEryg63YhR1RFasjj7Bbk2TCvTYTOrtDqex5DxoOWnoerkHDgxx0JgxnCK5RQDfOoKel4OQHRGqCBiw05wD11OUzHOnyQ5IfY+VJyRs1MU/hJMDo+8EnilW82VRgUjssJiWuJ4Tnxjc6g1BUnF9PZxT6lDc6qQ1E11Hljd1xMSc0I/od9wJlTBBz5E5/zCQIl8bGZGzarlQkIPR5jvl8Xjp20RjXY5FTpPOdRy/xSq1vJq80J4dHkC2WpIsLWbh0Wsp3k7HKtqFZhhQv7DrQNiFOAAAgAElEQVQ5SuZz4uvLmpTTExk0i4iGCz1BOLOL5/fx7+AqRFzkwg5SnCCRIsPCSzfgmVm0rRIqxjBcBtHUEDyO7AwTFg+s30G6MY3R6gkUfO6qOE2M4bNA6097xDgjWR2J+xZTcIKxkIEcubcM5v9jO9wbhYeUeYkjhZsdtSS5iLmXCXSdPJr2ELqFbXAzmxFnx6VbIVrGcHtwOD2CL8pz7co1ZLQ6No+ksGkki3Qxh8urTRx/bRY1Zwt8cxywRgFSP6mkxA7NbUlhAIvFYAKC4VmhXShXJxyVMwFwaqNI2CqR3yjxytdKxkMqoWuWEsnpiyp5jUbilc0xrrm+P5funyBTBivuezU14ucZlwkYXdjYPYZNpHorksxTrTmkWvNIe2tIES1PLyMd35DQN84H1Qy6H/Wuw93Up/trwH5Y3AiH6zcefVx7QrNIfpRoW9KHQeMOn0W1GrVzXSc4DJ5NFpyiJmujxymRXkQnuwlufhPaziDIx8kWKKNK8SJVAEXstvhfomvBYrnT7aBLnBDZA8x++bwU6BwH+7yGDOsy5UquT8KdlxfIcRLnHFE6uo51YHtnkXLGJilZUUpiZ6dhw0xR8IrMi0AKNyZxFn+BHwioK2acYXY2fWBsHMWdhzA6uRtZx8JNYzlkKufwyf/ya+jNvob29PnkVeNz5EorFrZRNpHUpR5IZANdw4RWHMftb3kndhy8B0tt4OSFq3BjB/V6BxqNZTiGpz0mdW15dntqRZlCG2O5CLtHTTxwx3bcs38UYW0GplfB4rUpCf3zKxU8+8prWG66uDRXkXPx/d/7Ntxz7BhWVzv4y7/6JL7+4rT0hUJKpd7+m+FjRKtf3TOapUCjZHYJ2ikKkHUMPPyO+/GuRx+ArncxM30WZ14/gVdfuUzqPu69dxcefugxnD9zXjp2OtLJGsow5TZyUhk4maxIubJBY3fecz2RqfUCX33c66HHgW8E5IsluVYNatPb7/tPMcEUIvgusHtSbEgV6cIIGsibHdh+BWZvBQYVfLoJ0pTdGnmmQVMO8DoKu19oJnKxCkmqkKh8ryg/ieqW1oUZ1SWhZ2MTuk+707xoDRM80iqOYiGdRyc3IApxMi4MKamZQsaln3QHViYU1S7ZLTAoCMpIBVkWFr6AdVQtZZv0vDbVqK7bQdymv11KbiDZmfPB0a105uyYukhzJSAofx4cWvwRMEcUI3NxSt2YcUp+jmHloVkF8Q8PuPMRX11ad3KUS9pPIAeAPtUhExOr8dSoUoDpTxD4KSY6VmtaJM9TpQt1kxPoIqP35EGxh4hXluNwHvBsToBHEYuZbkcF024b1sggfI7fQg8p20SvWUdpcAg+PbrFnjZAsUjr0Bb8Vgv5oaH1USkPCxXLmOAl2PN38ZFyMDA0gMriIvRcXvZugVT2pohlpDmSJ+BSEgKffzJSTrpc7k0ZV8KAzkR0NaPFJ7fFsaxEGAwJ2iJ9S+RDWf2KKYYComncvYfszFtw/Bocfhy5UtS5dgFNc0BWIEFuHKFDVLEP0+PkqQ6jtQirehkj3jxSYVPFNFKJYl00BSTxkS+c7IfFNCgBTfbf9xN6X7r0zbr0NwPF9b9P9O3ptCa+4C0BB7JBCTlaTZXRcEbQzEyil51AmB7jIA+aF8D0fWRjD2ndR7ezAkswCdy/Mzfronvd1XRUghhhrowmJeWMFIxMAQ5pkp0edNeXsSnTIqc9fVEXJmM+JGBwatPXk98IhOuPzqWjv86j5Nnoj+cF0R7HsqrZKLrEv31dLZHsEmrCU4HNouQOd9Jq2mdaOtJGCKNbky493V1GqrOAVGcRKXcN6bAtQZqdHbX41duGbmoDGHHjdXnjKP7GK7YRCtcvnvsLwjd2/Wr62MdUqOKA54KTNVHFE+En9ZRYtHT1AtrWIPzSNmBwO7zsGDwjJ6A4IsPXayVxoqP1qmIT8P5PZ+nGp6HTbcHzXRiiYOYjJhYoQ/AwG5YNXTl/dwLR4vWw+BDXuFiKBiZlduCMx2TG0Mu8v17pT0883ouMFw4pysrfnX+M2FhTO4I/0zFQHskhNTiC9MTNSJfHMD5Sxve/Axhygf/7F/6tyEF//vF/EPqdZFBLF1VMrbEsPCm+RCKZnnZEQAepQbzn534RE/vuwJ/9t8+gcWUB2LoLdjovQNFeuwtbN5DPpLE2Py2+BZ21a9g3OYRH778dd+wexLDdQdojTXYFUbeGmcsXsHXbdiys1vH4l47LyH2h2kK3F+Ldj92ORx/5LoRhGv/977+Ap46/gsUlT1GJOS17s23ahpG7as7UN/P15atUyJh49JG34j3vfgjPPvtlnDr1ApaWqrhyGbj9oIMf/8hH0e2GOPHyq8ilLFyauohmq40MV5Wuh2a7LUwqFrmZbE505uv1pjQQuUIRxVIRNgs1zcSDj7wL5cERabhmZ2ehWQ/9nzEX+jErTdqGilMoYcEM/uThsVNtwImacMI2bHKqQ1+CSppc396qjDqVMAS56mqs3ecK8wmqzthUbmkydtflBSMYKqMTUazEO2KtgNAYgGcPoeUMopEqoZEqwqNsKxVXiMxl+yIkfnJ6ATvLn6nGpP2bjEj0/o0bEfwhsOn+KU/mPIIoYOJhB8KRnUIz6tzRsitkYo8J7GnD1BPvakFISW0uL6DHAiUzCF9LCWhEtOBFpjVBhCZALwXZZmdKgBADnNKHJ04Z+qBgBlh58yYRDiOFNnjDhqEEaO5luPOWDpxBlFV0QjWjBKAKZapzl35SAkkyNuFuvI9Y7KMo1oFeCogmQZt70oSSJOCn/nhVaom+vmEylu0H9L4iCtcJ7OTISzVtkRHtJzIRZxCKBbuD/oPVfbKvTtOcon/XqN+jdOmTy8aCiEC5hFaoxt0K2UnKF12qmNCZlKmZIHKjho2OyQA6gDW9hFjjLo6dXxsD/jIK3TnkWjMqSUQdKRRYy4qLn6AkeKaU3WffuEOxNJR0qRKvVWeMI/P/rw59o2LgjWYjFKKQApVrDcr5GqEY7/h2Gm1HJfRWdgua5jB8rayoolzrBQFsX60lNKMj9ptBaCGMyalmcamUB3m72BnSl3jWyCTglEFZhNJQhGG/Kx10cn37vrr9jpzXPgHBqZpyw569D8JiO9N3qklAdPK9yWieiPeNSfz6uJ3aI8TjNORVDwmQozgTJ079iQdXYlqATNRBLqwj41eFfWN0VqF1K0DQQTpNxUFVPHDcyae18egKkaOvR7Mh3/NPFqluS4Hq+tdGYkeyJJfPJc+lvybcWAJIEk90u3mChaDDR+LAxphEUlBAgC8nd5kxdDMT6KUJ7h1CQKEWryH3PqWnQ8aPtg+0OYHiPWkBvD/6CmyUl9WV2pRuMiaR/K5c38hSkfWi4FtMGE4aFv/4fixIEr7w47lC4ZzRcOCamWTt03/h+sVBMrWQkRFxD9epi0TJ0xbWdKjj0UGUziHMjsMqj2HfTbtwz607cfs4MGwE+NhPfxi9Xhdr3RjdagNDk1tQcIBh08XzT35eFQ1pNmu861PY9sh78c9+8VfRRgrTSy08+8JJnD03hYgCV9Qup295k7iaCFmnBwvzSGENP/p9j2H/RAndhXM4unczpl75mjAH/E4DKyur0MwUzHQRL52ewqmzl9HohVhYbOL/pexNYyTNriuxE/sekZH7UlWZtXV1VfVWvVQv3LolkiJFipI42m1K1A9rhJkx4D8D+4eNwcgYD+AZywY08AhjeBlYAkYeypIwkkeiSIpks0l2k71Xde2Zlfse+74a59z3IqMbkgEXkcyq6qyIL77vvXfvPffcc778c5fxW//Zb+LWrXW88+4q/tf//T/ayBg/riaLxuRLRzmjCZHZL8dHoPmT66zTXuOZa+dxdnkO3/nO9ynlIeD02lMR/MIv/hrisQzefecWiscFnFmaxtnlU1jf2MC9Bw8wNU1VgAAerm/IR6NJG9b+AAsLi9I7CYUj+MSnPoWnnnoKO3uHIsweFcq4d++evgJ4/h8Y5M6gyV6WDLa5cR1ELLXoJiLDhqDoGO0vBySY2RhWoldBmOIYfapFscIiNM2gaPC0NJ7FAhyOgrz3T/biC9wzvVAC3UgOnfg02tEpsdlJIuE8dZsBkweQNPmceYK3wFSVYP3sUeDyh89JI8CEEAhpu/E0O6iiCGbmMWQ15pzeRBgi25aQLuEhFZfsg1plQQhW/uzcOKMUjhA4GQqmCMXvyrJl1cmDX4KnJtNHG1N9598xEPIBUnzDGz6wT+mvc4Bgkm5lJ2IW7PGql6k2gjw+RwkTIU32zzW2EjRxHy4GO5S8ZaXrgzpdabVXRhMCY8eVH1NioB7dT18Iea9IS9Q+dN91gJjRjvPFdZCnj9DGE1duxFl69sE0ZuPs7RRU2J91884SNDLfWB7Y+meS2gwizESuWdPUQKRnXAc+N/Y266E0BiRRxjkVwWfSRXBYwlxnA5P1VeSqDxBp1vXYlMMOiL2QD2JHtBz+fHvD99EFv5v5iPEaJPz7/zug+yDPiiNECVWqLzKrDZGPEUYnmkItmkc1Mqkeeis8CQSzLGNs/ZOsRNQCLQSjTfQ4tifNfx7+SbcG+bx5EFPRi6xxTm5wH3p/cpu/NnMbd5j7aOi/c4VmMiP43OK0JbNag9L/MblLD7GPZs397LoXnvfJwth3eq3HQQvLrqFZIplZwm77nPtuoHMnMagh3qsiwcStx2deR3RQR6BVEMytJao81taIB8r92hnPYf3P8sDm+40jLGP0J1vsKg7+9l/S7KYAEN/7ozWDpnsD6EfiaIfTaEYn0YhOox6ZRT08hU7QtT9Yq/C8EcZrjHetVxJf+ax2t20agZk+zQDIn+PnbdmYbnRyTm1DoR6ePEvURGJVhpCQMKeeOL/3uXZNDJljx6CDpTsv+AwV7HVU2DM1Uq5ja+rZOYKgxhkpKhMwYankjHF5knE8ujyLly4t4NFTk3j0wjzu3t/G/b2i/Dieeuo8prPATAx494c38ed/8qfY3T/CXrGGbjiFT3/pl3D5mZfw3Tdu4N1bq6jWOxgQYmcxw+sk94Z+5mE6DR5gOrONi0th/PxnPo6VyThQ3kbzYB07925id2NN7mqRaAIdWhRH0xr3W13fxfb+saacf+u3Xsa1a4/h4doBbn6wiT/5sx+AQok8nUWM00jnSE3GrQnvpcZn0UcilUSbk2IkkNIRNwIszMVUhDFfJlj66GXgF3/hy0ilJ/HGG+9ib6+E6alJxMI9tJtVZHM5XLhwHtmJHHb39rCxsYl6s4FoLC5b48tXruDsuQsaTSwUSyJLRqJx3Hmwjs3tXdy5cwebm5sIBJ75qvPoigPM7pXhm4OX3CmoW8nqgSNf7G9SMEGiKuaixHlj9rs4ZhXs1RGiHq0ISoQ/m5q1pkgHrVhHVZen3CtLDqEbSqIVTaMZz6KZmEQ7MYleJI8eGb5Iquod9JlFm6CLSOyKtEG0y2QTMCD4StIpBFiZYMFYMLk5Pim5cANIIrVQw5obSacTDzZzgjIC3RAhEkVGxwM3n20MQsqCydUTt6BJ5S7KfYaCEYPFRV6zPiz/Z8Z+9v8SBtBBHtdbKgP2DGA/ccjPxKqWs7scCeJMOhe1071WD9m1AHgvVCkK6TAhHB5tnW5f7l9isvPvtdF9QkCTdfbuXTbug6qr1kluIow6bigzTvLSnKtvUCoIeAYzE5Kx5EnEEkK7AQcLU3yBp0YMnSG1iaNSiuNcsU42r6/IUsfxCtwQ+th/40uGgQpRC1ZFVDTs6rzpkRlKYk2YZj5Z92wbSA2OsNB+iOnGA+RrDxBstVAn1E4Y2nnNS/dNsZr3kwnZmMiCWxPjc+c2RvJ3s9w/qunvQ4NYqTRd7HOdhGXlSitEBvN2JIN6OCuUoRufRCeYRo/98yDJSWGNdnJ8j7rhCNfRDfTUMLJ1zC8mYUwSg9ZvpDiQeCK6Uep7UDui78pJsnjHWwPj4eujqMKownYVejjMIsCaQlIR4xr2RDmhSS5ZGxtZ87A8WwzRYEMTDlzJCuhDJho+qBNECxoZVeOedfXVI+S4sOUwqCDR2EGcgd0lXeOkRT4ncjO8FoafYJCugHN7a7MqdvC2h+xtJNISCj8OqeNhFNotxLNhwVbHuAGbVgKlnzVWGkE3kkA7kkaTUzCRSTRCU2gGJtDjtA4RF6J5QtycQYOvxoWQdpDM59CXdj+VFHmWhUzTmxV4JITj4x2bEJG8JsdQDeGgDa/OKFLJvY6tRjJ8QcSAPZTLl3QNnJqhf/YepSBqZ+Lexj/intf4JBFDFnBoAktLSJ27hNzkjM6SQKeGyWgf09m45Ekfbu1ir9JGdnoOjz32OM4vn8LLL+RJGUakDexsAh/cf4h3bt1Hod5DuT3Ezl7B+vuUTOOGZDuRZ2SzLqOcBM/Vxj1MRT/A5z6+gheunpcy5FSkh7Ubb0u0amt9A6trW4gmcyjVKK0dRjCSxJ27ayiVerj62CL+3i+8gkLhEIViBzdubuD1H62iXLP8KhxNaixTo2vOgMtVNyeTVCRWRiOyXI7xaCYNgdQFB2ysLAOLS2l8+jOfwcLiGbz51g3cv7+FdjuIQqGA44N9LbuXX3ka168/h63tLWxubiCXn1ALdHt3By997ONYOnVakweNRgu7e/s4ODhUi5M99LW1ddy/f1+a94HUJ357qBlDKrYRcpfpiAuQ3PymXm1fOrAJ8dhYhe+bc0GRBR6lcEu/jsSwgeSghuSAG5BQKIUgGk7D3PqoJJVxGfVCU2gE06hH46jFUqjGM+p/9kIZDANpDDphBPkgCBOKBhjEMBwQ8s6N0GUPyg35e2qeZyFzc9sct8HkDO5eY5nxhOzUNhkZ6pe67FMznP6QZlPSoElLGtyXRkoY2DuIB3i4tB1kR1KEQ7vZWnCezwy2pjeuod4PBQCz3jPlM199qrKXuA6TcN/OsATDdMIt0PIMaNdKdtCwn6f3tKkD2ZQyE49yJCgsqMaqaSrd8Yy3ACwC0lgN8lFFMx/MjfnqPtz4XLFmNrx4tcFT0hvg6zJp0Qy/S6ScbaZPmjhMGI5Po9fnjLUbpzGgy8UIR7U0mMQWjv+uCOJaJhL44HO2KVLxNDQKxQSVyA5RF7aMjjDb2cR0ZxP5FhXr6qh1WZGby5nv+/pOqgETfurd1XzeyENw3Pgh/7dXcX9bQPf3WN5MkqiKoRPNoB3JqZJrRXJoR7JqNQ3CMVWvGi8U0M9WANchUTUmTWWXdDuEgzCt5G8ZLGJAY4BoL6jBCt0fmg4Fu5ow4cx0j8SmkYyjQ3Ec+qVbXOOc/zh64pEwCw5MXiWLM/5vxu6lFy8aF9UZJQkKRA29P9eCoVsOJfREXU5IMDl0I43Uf1dLDD0R5vK9A7VbpLeuJNKtIxHrjFhqZMYTTfjRaKJDZk4SMkPCRntRSYspwfkiYBwtIz6TSpoQz6BPbo6Z+BAG7YfpFRBFMxxBO5pCN55HNzaJXnQS3UAOnWEKw2Ec/UYfERohBWmjW0KvW0QQbPPRVbGLlipkUy8b0sp3yPYevzgnHkIoy5Gyjh193ONsf2l/Gkpn5CLpRBvq4eyL+cipZkZfU3OIM8Em5eVj3Dqz53WUaiZnROwE5bt7Q1Uj0rYZcKemEE3GMOySuNrUyGebgjP5KeTmljA5Oy8pbeqZL85NIdjtINrpod/poVCtY79QkdJjOJ6Wl4JkZXntxKvFfg9qnj7OwoBnS+02njq1i9/88jNYnspg5977iHXrKO9vU3cRjUYbzW4QW/tFFKodVGotHB0WsbVZw/KpNP7Tr/wipmbi+P4Pv49eN44f/PAmVh/WpGbNUzEQoKsnxxG5eWwdjHL3kQ00axC7P9lkFP02ERFgfhq4eH4G159/ApcevYBUOoMf/fhdvPfeXSRSUyiW2njttZtIxY3ruHI2gkuXLiKdTiGTo4jtAFs725LCfuKJJzA1PYPj4wLq9abOct7+dqeHnd09bG1t4+DgwGyhU6/85xbQ+xxBCWJALWkloE6uq1NzfQJfwnBxuB4xD7t00tkFUmO5hSSJZENWQw19H9SOJR0rbWwJYpgTkWxLWJkjjwZlSkNhVEJRVJnxc/6QSAEzWJFG7NAw7csgApRrlT8wh/nTsif0PTRuaJOXtCpbCJHzalYF6GdgVQ0SH+HBz8VvB5Wfv7UzzjYGD1JWuexpBWj76RTJIgRc5ffNWVyTyyQU4rWqLehzMbhEIMRNaK9jycEQwRgrro9USK4C5xWQxGcjQF1l6qPP5qt4rgbn3kGWpAQ7RsISJjDBqp5IAyEkZtiS+ZHhxEBCJr4y0eiWhF1sAmDk0zkGweqejWBTl/DIQYDZLw8ms4mTipec9OyEkE67/s58s22R8XmQT+BgF+kIMPHgFyHHCIYkWyh4EfXg53PSMkIi6AdOBIGz7FYx8HAj617VqUMsSGjk+Bu6JUT7R8ijjFy/iDirepHrrEfo1QKJfHBe3w53q04k9yuipVOM04YeIkxVqL8TlD1RivNBbDxh0pMYdNEPJzVa10zMoxZbRCs6iR5HIVkDNhsIiE/BETOuaSYYLmjrvpHYyb4pq2HmttwnhN4TCA6TiLPtoLGmoPNjaGEwbGEQoIcBk1l1oE8az6P94ZI39sDd8/aCMCfVvOOhKAE1sRjvNW/JUGA0py5Ohq/eR3PoDChUUuQ+477gdfPZG+FHe8T14L2pgbU8rN0UGzSR7hY05WA8Df69ObmZ+M6JVascGJRk9rU/LdHkmKCpV3pzGDOFcd7tSnYtGXXsFPdnQ5yUM9Niljd+QIGmKAZIYKD2YQwdBfOoRhB7sRT6kSwGwTQG9K4fJhUjEiwG2mW0mwcIBxjoIrh4Lo+lhRRS8QAS8QhaTaroUY50EoFAHvsHTdx4fw03V3cQnT2NOq2VQ2GElbyH0GE/NxyRJDWZ0jofGdC5lzSRQISRz5d7pmjfHcYxEg7nmcXPxXOPiUIipdn31EQe0WRSXujCCwIhHDx8AGyvGVJAlyBtDZdUTE0jlkqNyJGDA6pHBoCZeaGDQTacZbAURjKTQyozgUQ6K7vmarWOdrONKkdgKUPNZIUtxv5ARiuZ/iaemtvAb//iC5jPxnDn7R+ivLeJfCqBhw83kEjlkJlaxGtUpmt0sbu7j/2dDlZORfDyx17AZz7zKRwW9vC9H7yObieKr3/jTRweAy1Nb8bRcXvfAjpB+BOBGYOkeFRZu5RJCatyLk12Rr70xWfwyssvYG4ui1a7jnffu4EbH9xDrx9DtT7AnbtbOC50BM8rFwsDp07l8dS1xzE7O43N7U3cvn1LyGWr3caTTz6Fp649jU6nh06bHiFhVCpVvPba91Aul3V/OU4cwIu/TUFaC5ry3fQjOKyUuDHMpMGYSlJ/ULbIL1adwt95MEiu1Kr0OHvtg4ZmMUO9hrS9qYltmfLJSAaJeIFoHs1AFLVACLVgEA3NlLoDi2U4qyynDyZDC5oyiM5rvcs2ZQCZHvi+rQ7zExYMD3wPkxhc6P4oWLWPQFzAnB3KY6npSY+QkLtV6AzmVkVY9qujVVUulcr66PNwphEFK0J1YRjQWRXx3zMoyTBbv1dgIukzYtAXNwADUb/PLzfbOwZZcoSCn5+BkP+dRDEupFiKCZULHE4AxcOfYhl36QbHoG6kOV9rnNSWhP1PDmIPm+r1ee0M7PYGI/KcT4CIIqiakV80mbnWP+f1kWOgxEYcB7emPvqdCBBtVQVpueTD8Q8ILcovWs/3JIFk39n6e6zCDS61isSmFDh+6C1drOPNQ6xLA2+g31DfORmgO3wbqWEdsaaROk30xpzwpBYHrlnXLzblASPNkQjpDHr4fKl49/+l5T5eoY965060hfrsVEXrRtKoJs+gSrOU+Bm0IjMmtkK70l5d0svUQ+j16LDGZ8igx1YRE1xbxzxJIgGSyJhkcK1SYCiOWofXzkDjMED50pMjYmOSTMK8ku44Yc3rrYc9h8JB6h6xsf3BNeERrLFk2FXrHyUECo4fESod+mJ2dif7w3NR3OsySR0hJlxb41V4v4NoiC1Ak2f2xEU5GzrFPzPY6SFMLXxV7RwN61iy2W8jRW6B9qtvtznUSvPExmcxO0z/+p4/QWW4EGohCmuRJZ5EMEip1hQGJJpFSDgLo5+Mo80gSzSRctkM+j0mqhGhSrHuAaLDMlKxHs6dyePj1y/h+rXzmJmIoNsqy1rzzu17uL+6jXAkhzNnH0cufwqHhSZWd+v4s++8h0qHxL4AohxVZRJBrQI+b+pxqDfv+D1uT9l5zxOA6GsFQ53dhOilTnUSyPkM4gzkeUwsLGJqfhFpVuGplPlJDAMoHhRRO9hFbecu6oebQPnYXiuWMaGZcAzZM6cwkYxgdmoCO3u7cqKMZqfR7LSRiAVwdLiHRqWKeC4vItigN5CGO1nftUoNezt7GHIMlkuGuhYcp0ylkY8X8feeCeIzT03LN2Lr3k0U9zaxMDuDew/WMLu0gkR+Dn/z2hsoVBt4cP8ImTjw67/yWVy9cEZJX63Txs1bD7C1XcbffPsu6C3DuxIOZ9Dktejs4/lE8ps5g37o18DEYBqVmu4ud8PTjy/iV37pi7jy6ArW1+/g4Ggfb739LkqVFnITS3jwcB83bx068Wh7SU41rZydw5kzS+j0OG9+rP+wurovza/nnlvGc9ef1/ahhn6r2cHbb72JaqWk81b8B/KO8BxJce5SxPY2OFn2jkPKecrI05235rRGjx47MIZoto5NqY0CKJoXZi/dGY3Q9SrMwGX6wurlam7aGMR8r0QsIXiDE+mtYEhfIql5/WCSNpgJ6etk03llui4/7Qgh93Zk5n+toMVFKkjY+xqSOGbmJsFgD732kTnjeDhZ/T9fybvNIIjTvhjUVa1r9C6KaGpKI3lDEgCZ2JCJyiUhwQqaahgJzDNfpQDFjFoVXwidgCNW6XwT7/bDJDWOh6kvWAcAACAASURBVKn/aC0BBlEjXrJCMAc45Sh+1p4ZrGeTO8EIY8i4ZajXcYiE+vEO+RjT2B7vp3507MjLgOqZsqVB7285pZ1A1j4YjKA/L66vxMgjCM7chKiCyFruM7GSV0LAsT5OW/BeOgKgM2qx3II6ByT05J3S2BDR0ADx0ECz6Z6E2RkM0HVfyuGYEDpWPZnT6eNbyND/XAp9HUQoU8t1z2kHnoYuS2cQp+QP++36LnGJodotrP7+rl+eLOaTrvERrkCAs/wtNOkDkDiHYuI8arFzQGjK9cC7SEVIPC0h0i2hP2ijGYigFUmgSw1/Bn3C3v0BUt0ekr2u5rMZtLqBocxCjgSHsr/q2iK8EPbUWcVRv4WQv/OH9xW2DgYXlDm+NgriQpzc3hDZzQX0UVLlkj4vIxsIIE6FsrFkYPz3mk4hsuASWpFkBQyyanZnpzowllgp4WWFPeKYcGaaHAknhONUHBXAmdwx0EuBT5Y67s8mnasRxl5dIjUk3SmnEBZHrgHf3yEBfepOuLFJp+rn4fdWMIZKYhKdcBbBQEpy1EOk0AnEdY41QwH04mG0gzwZmBywz8cRVSrCRREdVhHs3cfFM1lcuXAel5ZP49z8DKZScTSKRzje28F3v/0NrK2tYm3rWDoyl596HNc/9hIuXrmCVH4F//L3/gwPd+o4LBQkcsSRRQo76Z5EiK44nYpwDKFQTIIsYaJdqr4HGITb6A461qOXQhhRsiiCkYTsUvs0vspPY2J+Ecn8FAIxVq40MRkKrSIHKBPsIVHfRmX7LkoHWzoPo9NnEJ9cwNLKilCo+sFDzOQSWF29j2Y/iGB2ToSvpx85q4kqjmFdvvKoxsuZj/CYuH1nD69+51VkMzlM5acV3G/dvIXS4TFiiQQWIyX8k197HLnmA9x590fq3ZOvtbe3i3q7i8TENPJLZ/HqG29i9/AQB3sVvPTsMn7jl38W/doRyqUCesE41tYP8b3X3sGNm3XlqE22lIMZNIkoeqRaFboL6Cegpop2KWk22yBofPXSEl7++HN48fpVBIZN3Lr1DvYP9yS61emF0GyHsbldxPZOXWz6iXQW5VoFiWgUzzz7FMKRgHr6pUoRx4UicrmkdNrz+UnEY/x9HJOT06hWanjnnbcRj5JAbAg1Jx0CePG/YmN2NE9q3gKsrhjk2JdkgOIHsWAzpEKOvgwqCQQs42dFJ1lKaU1bNc7D0FjXYQSkDcwvE2LgQxcrkLrlDAyEMzk/Lfjbw9JUjWCV54lopnpmOu18H3qhpl1/xZNLSB6zeVgeSk3OmitIegh9XMaRn40tBWPJjuZdRrAjDxMP3YYNug7HlBCEKIgRiqPdY8+P98KNpo0COl+Tc+ccETItdB5UNDwQjMzN40wODNp3gdar9sViIsLxYXJsTTPkPJx5ba6PrPlh39/3sKmrKjxsiGrFIETfv5egRMRB8KYUJzhZyIYT4PEJkusZGeHI60UPDdr0CYSDq61x7yptwlAaYQsjnqEqm/X0+z4geKREIvLWv2PCQvSFO4SBfCAt9Y5NCQzYlzJtdQV3F9AHZHTHF117hgew6fCz2h4OaPXYN1KiEzGR4YRvd/B6O2X109PdkgkGyZrTpDul58+5Ykp6OlVEVvxdx4bnDLmG3Fj1s8p0pCzfbx0RrMht8H1394zNPMPWezscQSM2iUpsCZXYKfQpAkM5VCJl6o3WEe1XEOlXhBMQxu1FEhhEMwZNN01dItLpIdruINRqY6BKviOzI0wkjaFDWVXJABuxMjUMITwMoNpoWnj0Uw0f+f0oObNIfLJHfF9V1Z9L0vi53DglRWKkGCeExyBqTzQ1SNYRMal+xjXrVQ3V6vEIFdEVlzj4dkwsbnKk8QQC0STqHd8bdiRVSQjb2pFgD3MZVueOgSAr1z5nsenH3kSIY7foiJdCoiZbRuKnaRJjiEGP0zpeTMgFeYfotYJxNFJzaIcyCKpFGEO/H5FLVqPfQ5uETimJ2ZSLVXoMFmEkQlHEAg3MTNTw0jOP4tpjTyI6DGD/4Qa2V9ewv7mF8vERiscHiMbCAga7TAtCA2Qms1haOYWZhYtIZh7DW+89xLs3b6HcaCFAca0wA3Fc94eaCiqiRJi0BF63XjkojVp04FshxzM6lRHsncpNIhJPI5xMIZLMIJJMa96/0mjqq8X2H4ALF8/j+uMr+NRVYIHTZ3WA+lK7pQ6OKk1MzuSwvb6Fyt4aPvcTn1AHpdkHVg96Ukir723gZ37qOVyctSPqzbsDbG1s6oh7/fU3sHz6DF544XlcuwgU2sB3vrODtbWHuo+Z3gEuxzdQXX0DH7zzJq5fewJXL13EX/z5X2BiehbVdh+DSAKv/vB17BwcqCb6pZ97GS8+ewVrt9/G7PQ0yKne2C7hj772KnYPKVQYlSUvDbn5+TrUOPHVmK/O3XJmHsqtJW40gEcvTuMnX3kJj185j6nJBA4PtlCrl/Hqq6+i0epjYnIR9x8c4tadI43F2eQ6C5EQfv03voInnngMf/lXf44PPrghFHpj6xDnzy+IR1Wt1pBOZTE9PadWRKlYRiadQrfTElmahRc1RAL4+D8fctwpFotKeIVnKiGpHnXN+210OjUdqIT7RExxc8u0l4tEYqalLTKFiRZIyEWVpvVaqTtu83y0fYuqz0O6PYMRM99hlxdBFymb++tQhlRz8EwOXB9PrGwHpQufYMDnAUWlI45/MFGwHjjNAoz8Zl/q3fa7EkNh1TdyHLIIjlCc7QMGDZs/lZ73CBY0tvNo7EuBPCzJVPWrQ1H0SdhTb5c/Zhrg6uP22oLemaxIdYuBi59JvSv3mkxeKLmrz8JRFZJaaLxiCQMTEs2ZcwdKTa0jdikfotjpGp0jqcoOUs2Ri6Pj+tQMujRl8YQSXzmp5x1BmBn40HrrnHdnQPVENgZQ9RkZYPlcO20RPjQ+wkNWwZujNNSIZhXg+t+OfMfr58VQQtaSCeYwPQlTdHlvyJJl9U0EwicHfHY+GXNVtIQsRux/956aIXSkuMS0SGXBcFAiWlESZiTKY82FDjkGagOwD9lDt0sSjjMNYW9dHvTUbFfNojXDIBALBRAPUb+6ZB4AfR/oHYRLGhf1BHoVaRdYe4HVMZOAk9FuLlvlk2Q9a8Vz4iCMAGflYzMoZC6hGJoSbDuMpBGIZRCOJcWuZ7omR0AmG3yP4QDdXl9SvX3Bo/ae1hrh/rC0gv1Tyh5L0jVGk5eguAZsjXB/EGdjMOfkB/c2W0VdJo0U9/HkRwc5xLk+xyps6bl7G1QlYu7ZK6jbvqR5kDmqBVUJc9lxGXMEjcHD9kfHBkY4c83eL9cCvdl5OjLIcz1RyTHBqjeMUCQp8iQr3NDENOKpnMZ64nGS0TrotRvyQoiHAzpkG5UiOoUjBOIxRCMmX8o1ydvW6w/1xdFRKkGGMwn0NHzc1fx2lFVsIChb0HqlhEw6gYlsErVKAYXjfcxMTyA3kcHWQRGDxDRa5B916PnOpIL7hXuEqGUDoRgFf9oIB2iD20I02EU6HkI2HUcuHpEaYlITLGFNn3Btdinq02yg3Wqi120jFougWq8gkUqgWC6gUq3h7PlltHthXLryMQyCGRyV67i3voPdUgOIZxFOT6MfSaEfjGtcLBAiqsr2oZn/yFwnGka1XUevVNLZk105h4Uzy4gkUlqrhMbvfnBLz3R6YQH5fB7VSlkQ75lTp7F8agbPP53CmVkgH4JY65MufdsrDlEuFPDE+SkclICjfZORnpicQX6aiaXlopurB0hGQ0jH43hkMYVqzegg3UYXc9Mk5JlytCcY89+Q9lTtAF/7P38fN7/7h5iKdxGPxFEuVjGRmUK3M8Te3hGuPf0stnZ28d3vfQeVWg3ZXAD/6B98Ff1eVdrq1VoVlcYAW/tN/Ps/fQ1bu9xAEWRjGbTaBc2L9MJAjfSUfBQ96QMAaapfHpbkJU9M+4lHM1hZWcKVqxdx7sIpdDiRQdpBMoFEIoW//uZ3cePGKgaDFIqFPm7e2VF6mYqlUGtX8Mu//AV87nM/hcmpCfz+7//PuHXnlvbj4VETcwtpbG7WwM4qYzTP6ng8iWqlrrPMEvGTPkAg/Mq/1Oy8nZ9OHEZBidVQD33OO2p+25ln8O+ZmvCwYIVA6VKyaj17W/wmnqgGbdO7lephNqDPoGGVrmxIBx3EI+ZyZgxjh577eUgEHMubgdbpC/vqThcdA5KzFtDdZ9KYmsgs9sWKjsYr0kr3gXCk685ePAk4nhQ3zuC1a4llczZ2pvlbg641ksYAGGDLICmilyd9UeTDPNWNFSnfbrJ+e/bvne7OCQlFpx0DelRVM1mlEjRxTFMeioYcdFUtDBkIKfeoBMsFdC80w4Nc8pnuNPYPm0pc/HtV2T4x4v3jz1sv1sb7bExMPUYp2XWRisdcL5EsYbdblaEN0RsGUK+3x4hsrCTs4KS2Me9Tl9epEp+uREzcnKuWr7i5g72WABMPJjT8HG5sbMjkwY2R8T6ZOY1VhaySBz0GlajUxqSSpuTMRuYYZKXw5hM8Pz/uCJN8rlX24wQvn0wf8HXikTDiISAe6Buhs12RL3ewXUOgQ215sq2biARp2sNE0XgiJLCxotOe0VYwq1tTS6ShDiVv44jEUjLx2Uw8hgrFhdwvPm/jStiaYjAysxgja/lJCFaTRA+6jbKeKQMUoVbCoDotXVuIh7NxDsza0TiQ7nW0P9pKPvmcpADoyZB+M3qdAUe0/JDIUCCISH5SuYRl5Ceok3gVwQBiUSMtsgVF61chL9Rk0P2hEtY0KuU6hpQn5lqJUpWMypWctW4hks2jNwgilZ1BNDGBaovKhiHZBYsr0ThEPB1RVV2vFDEsHhnTPWZBq3t85BJlJs48J6zlZ8kHo0pVZC+fmETJTm+2gbqZ1swuzuNga0MBOjOVRTQSkNwxPwtRxlYngHAqh0QsoiS1UzMbXspIRwNttCoHyKeCmJuMYWYijkwygCgd5GRANEC4F0a73tE5J06Gxs6GMrep1Sp67s1WQwd8MplQQsxfc3NzMusplDuYnjuDZG5aGuUH1Q6KLeC4wbXdB5J5IEwvibjGnLQeWXyJ+Ep1yQACqZT2LVuA8Yk8JueXhILUWh1kc3ms338A7Oya8iTX4ewMli5exNJMBpOpFj55/SqefmwKk05qvl/rIxHsYy5pVS4DH79v7B3huFzDhUdWpAJ5UDFUrVI6Rj6dweJkVg1dceuMM4xey0ZRuyRBJqJo8xwMDFFr1vH6D76B1/763+Ezn3oRzUYXb7z+NhLxHGqVFjLJCfyXv/M7WL/xHr7ylV/DjVv7+I2vfAzPP/8EDo+3EE+EcOrUKaw/3MW/+td/jHubDNRTKJU7uHr+EhYn47h7913slKtoqyPNWJHA5JkVxLo9LKcTKG3exeULM3jl5edw+swCEqkIStVD3L77AfroI5PLodsLIJubw/5eHd/+9o9x88a+SOXBYAqNfg2f/fSL6FFmPBbB1atX8PY7b+LevbviPnEcrlqlLCxw7dpTSMRTeLi+hWKxjHK5YoRHFtPjAT35U//dkMGK1Yu5TVkk0ZwsbyQDiIfLxiFZMVqZ+VKW0DyOdSh6VrUO3pAk7Wy8zcHKDrqV4Amz2NqhVf7eWIAHB4k4kZiqCm7Kk5EXR45mX5M9W4QRSU25uVU3O655ZmOx8ovZrXTCWRVwptCTahQkAggl6RBk8KCfj/WiCspmwyH17nh/VL24pEP9Rt6fdkf+v7InlLe0m0vXuRqQ25Srm0ZBnP1960iQPT3UGALRCyZAYlJTllF9/AGCkmz0YjOupdFncCekTLjMWhSmBWyJhjatnhpff6AAyC9pE1OvnIQ1R2oK0J1N/XuSYvgcDK40cR0nXCPyI5MCztgTkbGAruBB+FcJgQVw2bvK/93Wg3qwYoeyH2XkLR3wGicaoi/zHHsWhkzY63jEhn02zzRnIkgCn8h9QmOJfjgNcVaEvM4B4VQGA5f0cOxKEk78DMZDYNBUAqvZXdr3WjD3nEj+d3I/WKVHCL+zvy6NhYa8uM3ZzRQF+3SFc9a6bFV5hrUxqfvumTo9MaqhhaIIxZKIJTLoJBewEz6DajA3CtS21zyPoAtQw1sERTc2ygvX/ogiHA6AJGEFf5ONUZLD52LyKiGZO1irzFpKSjBVYVtrIx6jXrdV5hwdFBriETZ28mkO4aY/7NlYciCpUH5FOO7K3NJQA9sfJlDCuyqtca6ljskny1RHDh9cu9SVjyOQzCKu1pStu1iYyYqdQ0QCj47LCEVTyE3NozOgSQeV8ahGxderIpgKIx7nSNdA6JXOLCZqZEZPTIzW5UjwiQknZ7aZPJNQJOMRjomZ4Uyz0RAqlZ/IodmoIx7lz7XR63CapYc6A22tYlMFGZqj9HTgs+LVpEW7hmQEmM7GcHFlAbP5BFaWprCyNIN8lsZIVRSO9lAulPCDb/8AnUZX/U+icYlkXG02JWm9LhqNOo6OD7Vmm6za2y3QT8EkemNIJHKIJycQIos+lEA/mpFZVLE1xHG1g1ZfjShVhNb+pPIkX7eBNkVa2g0rgR0rPTi7iNMXH0VudkHjd+VaA8l0DlOTM2g221hbXUWr0ZQoymQ6givnpnHl/AIunZ3D6VlgilNtvC1ODaHeqqHbaWIqO6X24HGjYnbZkSj2Dw6RSib1emcXFuTFnghzsqODXDKKWq2FdNIQolang0Tc0N6Wxh0DqNUKONhZFTrz1OPP0LJF657feb626nWkE3H83u/9LsqlA3z5y1/At771/6BcOUQum8TpxUX06z1899V3sFNk0p1DKJTGP/un/y0eeWQS/+Zf/S/4zuuvoR2NoTiMIpGdxD/9b/5rPDofQaoP/Bdf/RUsL8VxdmUanW4TlVoRG1tr+OD2DXmk87y89vR1xOM5bGwe41vfeh3bO6YOn0nkkEon8MS1C7h77wa2d0u4fv0KQuEgtre30O60JTLz/PMvIJFM4bnnnsfhwTH+6P/6Gt5//6bU5/g6PAo8PUo7L/zyP1ZAt43scG9VoKYAxarSH9BOV8NZtfHQDoiS7+e2FWBcFWtMaAZ60XBddW4HPV+TamsDsiu7PLAITzlWtYKHwc+EDil8L+heEJ4d9rpwFcs0oSdz1LoRNhbFysz14dgDjRFSN74z/wWvWYcNGdrMsHtGTvPkpRHT15/uzmjio/PZRhxjP9ngQ1qTWkB3TkgaJfNz7AJCrUpSoGPwIZTOcRITsZAoDHuOggRdi8HLbir4sNI0fXfr8Vkbg/2ynqoyp2Q3NmolzIVZteZHTZvcj+U5LETXo0RF1q6E8XlIGg9CPTbZyjFvMESC1827rdceBuTba1Wh6xVrhNAlXvoZQps86KmUZwGdpi42Z89qjHiaJXwKFISlB3T0JbzcU6+UzH9TvLPA76sMdRuiNi2g50FonYmOtObJN3BwtJf91b/lR3KVKo2DNEboKhenHaCApH4q0JbMJAWVaLjRRhRddkpdX7avAELo2pL4gcikPOAl3UsUw40tGkveKnVV6PGk5pKL4Vm0gindCyUaQfIZrE2kz6JnQgjXITJqORHJiAg+J/qk9czDmsgG5VNl+uLGE91ssTlB+VaMI35ybDEWGXPzc+jTaPwsaLCe9q/1+5SIKodwv2EwEKnWjX1yjTs0gD+pvSEjJO5xtuxI8tRQvCVU9Rai6TRikQC6zZqc9JhI0cVPxiDhKJqtjhANBq16ayCfhCiNOjglEucZ1ESXclz8FY2JbMVko8dMw01EKAlU79hrKVhrjmiLeuT0k0glhIgUj4+UiOQnsiiVipiazKNWLqHBkSuhYSb0NDGVRyc4RK3B07WHRDQkxng01MflC8u49tgj+PgL10Yy0iRe1irH2Hy4ilsf3MDWww3srO+aGJU4B7avuA44j8wvioyUK2XkclkcHh4LzLty5crIzY6NmQjV6AZBjWbRlSyZn0V+7jQS2WkcV+jMRTSL68oQQyVv7IH3OqhXC9jc3gIqdZaoQJ6KbxxzNAR28omn1e7I5KZAESEaOdFIptVsoXS4g5WFLFLhLrKJMFYWJrEyP4HwgIlCCdlkEKfnp1CvF9Ef9LGwtID5pSU02m2Uq3W1LLe3j3D69DJeePJpbW+yznm+ZDju51ArVu1VCrcQciYvv9USRM+fp44pQz5/z1LKhIYB5vlJhiAa+DRbei6pZAR/+Af/G+bnpzCZz8g74tLyBeQnT6Ebm0axYZ3RuSlLSvhr/QA4bPbQjIZRrjNJA47WHuJiPozDez/C/oM30Kzs4979O+gxyQ8BB0cHODw+wvpmQ95gsXgK+TxbFgsIBBI4LtSwu3OEcrmE3b0DnFnOiWDO5350VFJX8/rzV/Dix17CzZsfYG//EEuLpzSD/t77N51dagh1chlaVB4dg9zx7G9YgJeMKX/jdWqdeAWZmY7MJpiKo23csAyuTEgbBTeH7ggshHI8W5ufLkMWqrHPRZRxsoSSTiXpLurguFFlcKIrrUBH+IunsCqSiAvqLsgMA5L2s4/jZ0kdE94rvnnGgohkVsWaiYRpJTeFYBmsOeqd++SCf8fZRy+ooFlup50ulICf1bmkeZjdkbbcXIitCg9Vj+5DFBF+HrL9O4Qfec64oOV0VXzAFczletBWdPkesUHmwyj7XUySxqwtPWOfb8wqxfdUHCHOE5c8a15ohrTWXYWudoGNfwnmFuHOlg2TPFYyZh7BrD9m3GBWfCPOlJvfdnaCRrZz0rt8bSmUWZIXTmSVuRvaYAkP74WgdmU3jtPAP9ucnxO3IHQaQNSZU1hS6sf5HLlPUL7DKpzlqew0tGA4rRky3/gojXXYYyQyEHDz3i4rYbUnpIIJQkdseE1xaBZ6gAh7s5KhJQBgsi883EmE5Gfqyl3OlPro5Nb10rI0K6JKYGLStayIUHB98l70RWxjYhCMECJ1WvhKsnx+bIN9vWbTZHAjMVU9tFpUUJd+QhAdzuH4X6MH5KpwR9ZUYNV+4CEeUiJtiA7JNo606CH10TNxr6FEkZyMmJ6NCLAOhZPegJ77+PP3bGE+lzYmU0MUth8oyD9+5SIeubCMKGfjey3B9fUaZTHzCEcTWFvfxvsf3EG13kYokkCjNUCfzdR4xuak2T5TcsnrodtgSu50pvvA8825ijHx1nnDs6OEYasEtBoIJKPIZslf6COXSWJl+bRmghu1GjqtNuZnF5BKpPDWW+/g3Xfe1/0mAW5ialLjksXCPiKhAZ69dgU/9elP4trjj4r7UDjYw+7mOna3NrG/s4v11VXcu3sXh/tdZJMnKsn+EnncZTIx5PMTqDfqKBRqIpMVi8DycgavvPIKjo+PsHr/HkqHh5iZmRXis3dUwurWseSIF1cu4tTKBaRzk4iSFxCNKWkU1E7kIxQU3+TWjbdwdHSIRqePVH4WsdwUqr0gSi36GxBB4ZnP8bWM3VOeT5w84r5he6NVsSgaoFNiC8N2EcPClsicM7MZHO1v45VXnkcul8b84hw+/bnPSE711e9/H+VKG7dvb+Lcucv47Oc+hy984Yto9+go1tdkSoJEvP4AmVAYx80W6vWGkEsSwHKUm40kkU0FcNgB3nj9PiqlIs6tnMGjF+eQJy3DSan0OxQYayKTigkBYInX6NXx8MEDJOMxLC5fxHEviGofyMWAUh9458f30O4McHf9AN96/X3s1gZC8q5eXML1R+eRpalT+SE66++jfbStqjqZTqlv3my3xHO492AVmewErl59EmfPPYJMdhJT0/MY9AP4xje/jT/+2r9XAZrLpXBcrOuoW1pK49z5s3jxpRcxv7iABw9W8eM330a71dEMeqvdQzqdxe7uHh6uH8nx+sMB/boL6DyuvZqQRAh45rn5X/bKff/J65Wr78sTno5eY+Q1sdIda1KBxHSFDYtzfUrhpe6Q7FGJyvsm+0xj7Lsq/JPDxmbh3X/XgUT4ZXRiOQaSl2tzG1gV2pgSnFeDC4YFuWv0y5eVPjD6oMhqj4ed/MydbrknzRFKrBVP5hMVPLxsrCMGEhPxh6FuCw8bY4Hz8Iu4YDiqyl1gG8198/1dP37UgGd1y0OTgYI9cPVLXSLkDvxRb0AbeIzE5ljIxnlg0BqTaVWC4qVsXWbBhMAjL1Y/nJjDBCIIcU5VSaDvQ/sLsGciQuBIBtYd7v55iczHsUR37a76+fCa4Yu4eXjeR4kLORKhnqtxPUbEOrHQRhkU5FfoW0ZKXd08lL9fJGQxGPE7kSFVcQ5pUn7r9BwVYF3SM/o8Q/t3Qi6ceqdDUlgf872IUBDt4jMi54Ds1r5e31Woqawved06dmtI44cO9VHLwn+m8e9uPUnJzQVWfjd6n91XjaW5G+4/v9a22yM+YDsNfSM3nojyhBNJEyLyk48mM3gy5kkkxHEfTInQcT68iAxtc6WFrUb7iKdj718GuhtAcw+PPfMkvvqVX1VQPzrYRr/bwJlTCygVjpXEN9odPFzfxOb2ng61nf0jvH+DWt9hjQKxQtVaCicBqqhRcY7cmmTGrRfn0jI2iRMbVhFvbyERaiASDmByKoMzy/OYnspicX4aZ8+eFpM4EU8gHk0gHIziYO8Y3/rmd/BXf/lNrD/Y0NhcLj+FRr2Ebu0YTzz7OH7jK7+Eq5fPoVI6xObaAxzs7mLj4QaO9g/RqDZQrzZQKpRRrVS1jzsdGzRKJqMjuD0aiyCZTOprd3dHQSyVSuLFF1/EJz7xCezv7+GHFBU52ke300GpUsdxqa0qUlgkb0csqkAQT6WRpeWqiHcU1BmK8JeIhXB+eUmw/vrOPta299HpBRDOzyKQyKHbJWwxiWA8i2x+DsNAFOUj6qoPZKjC5DMy7ElLptsooV0/RizQQjY+xMrSBK48cgqL83m8/KkXEAyRc9NBMpPC1/7vr+Ff/5s/MjdYmuMMY7h2/Tn883/xL3Dp6lUUqlXccwAx1AAAIABJREFUWV3D0pllzE3OiZzGWaRyqYaaODfUM0tjr9jCd99eE0GOa+XMqXmUi4dYPj2PKwsB3NksIxYaYnFuAsNuDzubG7h04Zz690Rv2MIoFI5QbnexXmngoNHGtRevYyEClAG8+oN7KNTCWN1rYLPQwXvvv4ezp9L4h1/5PNrbb2D7jb9C++67SHdbjgMRQKlc0R5YOXde++aVn/hJzM0visy6vbsnFJIOag8ePMBrr34P3/z6N8F/wm33wguP4stf/nlMTuVlmfv6j97Ad7/7qhLrxYVTumYiJPy+v3+AWr2JXu/DXgOBiKRfvaYKIWAvD+hmlDWeZkpdTopqNFbGGN/vs0fpRkv8eBm/OxINqxf266RyxSrPMeLtAGY/jUxjZ3SiYObOY7M8sAsb67+PGOcKFwOJ9EuOUWeWg4KVP5xAa1bVaNDUviu5cE5KPAS8OYiD0a2qdlwC1yu3vxpzIfMVuUg+rprVeJgXtfFJjlNF8+iHet4+OXC/9241Pi9xwcYhcCPVO2ZzZKGrdSCpVxKtbByQfAMiD0GNftkvwWsS43BjZgpQXrb2RCLTEjBX1TI4+gRCvXsXIL3UoWby3YidTg0GNKd3Pib/yesz1GRMhUt/7p/EF3EuCKi5a2Z1SPatSHH2dxrbE3+Bn8NeT8pmgk45DUEdgrEEzrdKRmNS1mM+0eT1a9PNTDOxFDPfCQY5fYSRLSivUWvhhKNxIpXq9wqTI3efnI2pAAgBCs49zKEBPAsly+tIeLSJ5XOVWND4+lG7wCVX/rU9o1I/5+6Ztp4bO/VkOP8ZeF+ZrHwoyfOb3Seef4foj20WSz69Raqes9tHbg8pZx9DAIwBP2bOM56M+nkpjTqyDVbA8OAHePbZs/j8T/0EnnzsEnrtOvZ2Hgp6z+dSmJ6aQL1eF2oTjsaQSmeRzuRweFTAe++vIZk8jZu3tvHOzXvYPCijQcW2WA7BRF7oT7NQtmcr/oS1rCI0fAkDqUAdueEeLq9M4cLFZVy4cBqnTs8gGOqi2SyrUq9VK4iEYygel/HOWzewem8DESUNERlsFEsdFIsVdLt1PHr5LL785Z/Giy9cQ6V8gPfefRMHuzsoHBewv3OIUqGKVqOHZq2DSqmGaq2HbDaImZkpnDt3DjMzM+pt7+7tyKGMyl8M5PS5JqJIh60nn3wSCwsLuuMPH9zD/ds38ODeXdy+dyBTEQ4lJFIhdHok1g2QzcYdosYlaokvp5kyqSSSiSjm5qdxdHyEjZ19SZ4unTuLx595AbNLZ9FBBO1BGO/euIu19R3zCR+EECKxM2CWyhxhTSWiCKGDyUwMVx85g8sXlrA0l8VMPoEgyGmoo1A6Qrffwf7RAf7y63+JW3fLWFnOoVkNolRuIzmRw1d/67fw1b//9xHP5bC+v4/s1DQiUSaU5IcYEEDAVgYoMeCDB1Xc3GkiOzuLt996C7lMHL/4xSvq33PnHJUbmlQ5k05hr1LEX/zpn2HQ6WJ2agbPXHsaj6yc0Sq/vbeHSjiCjVIB+5UiiuUqnn36OpZzGWz3gD/7+iF+fGsLG1vrmEp3MBcvYSV9hMnWLoIPVxFvMaC3peC2tb2nVsJjjz8pVIQOamwvm1+Cncntblsa94yJb77+EBfOTeKnv/jTePLJJ/TMb93+ALV6DT/68Y/x1tu38cilZZw5vYKjo4LWPSVgDw+bmJ5Oo1SufbiHHnzhHw2NdOR2PaFUNztO0pufcza5UAfNsy8lIldQ/t6EUNWD9sYlJHoRTiUTWTAoe4IMGKZK7CE5Ml6DEY7BkJRjKmkWiHktvhI/OfxGI2QuwEufXQIQrmvgPgMPfI0OM9A7cpZx4MbtFfQ3iFBdyQlreCKg3XgmHwZNedKgZFEdsUgtcsUKC4AaVyN07Q9+H1dHFbfTVjZY42QUjpCgZ9m75MG/v1WW9mU9S3Otk/670w7oUOOeMo/Ox9r6cJZ4MJAz0/eJiOcBMHiQXMMRmViUbl8WKGV/KwayI08xGWCFPepvmyywzmWN33Fn0WTCBT1lET4BcEmTkACPzfB5nFA4CBUFo3HHh7QgxaSEIzwmYDPUKJUYCOoT29+rN80gzwqWbRveE1lC8u39ZyfBa4AoK4DRFIJDTUZqhTygnH2sr2iVrDjXKwZ6NuNOegmW7PiEkO9INS7lli5AyujCa+4HJDphjHznXaAWFnuwUUTYL2f/lbK+LqCbmJ4lPuyl0/vaZIWZ1Jy48FlA970Yr5bn5FK954APypbe6Usuce758pqNT+Bey08WiFxnCW+UY4kiulr1TXhf/XTnABgTdcGUAY1Y69fpSQ7NhMV4Ae4zuBn0+LCA08ld/Cdf/gQefeQc7t56Hwf7mzi9NINUIoS9nQ1cOL8iwCCTzeqAZN+Q1xFLJNHrhREcTqDZCaNY72HzoIp3723jxv0dHFS7IolRaZKtPr4GOQ6E85PRgPrduXAHP/3SZSzko6KYBEJdpNL0DqfqY1N9/M2NDbz77vt4+GATx0cVlAtNZNKTyE/ModWkLCfwYHUNiwtT+Mqv/zKef/5JbG8/wK3b76HdquPh2iqa9RZq1ZYoKv1uGM16F8VCDeVKTTIaL770HD772c+KuX7z5k1873vfw+HhoVjtJMtx/XIdPf300+p/r66uYmJiQve9fHygPv/hURmVmk3GEhRMZyJIp9I4u7KCZr0mXkCtUpIGRjoRwWSeMqspBCNB3Lyzphb6U88+gs98/ou48OhVmeVUmz1V7A/WNnHA1680sL6+g4ODIwQkKkO5ngDOnl3G0sIMZvNpLMxklWTvbN5D4XBbEyCtZlUsbpIut3e3USyX0KTvd3mIZCSJSDSFUqOO3Nwc/tnv/g944eVXEI3lKPeF+zsbaDQ7yGbyOD87rVXME5RfH+z0kF0M4/4h8PW/fA2726vIpIN4/Mo5PP/MFZSOdpCKBlE62sfh7i6a9BTnZAFCyOcmMD81i8gwgNTkJNZrFfzBf/gT7FcKaHY6OL24glh8FoflOPbKIVR6KVRqZZyeCeL44Wv4wvVZBI/uobu1jdZREfVaU65uheMKavWW+Aara3tIp8NS7uMxomNiTA2c05mffeUlXLr4KK6/cB3VakVyr1wD0XgUr33/+zhzZlk8okqlhs3NLbWfiPBtbhQs1zbRv9GvQOD5fzxUIBMz2TGIVRi7SsgFT/aObc6Zs8LuZ0ks45cLloY4W4Y+6FFm0RmAsLISq5akIWOoW+wlub9tTlv6K1OU0yyyFNmM7Wxs7fFCabwi8+o9HlJ3BDd/mOmFXVKg3r/pmnsSirdG1bs7YpVukTugJVfpA9yHrCNdQNOl2GHJO+ad1XxFKDlGL9zDMSt1CdzomAhTrg3hK64RXOzukWsPeOKX0FUFLzuETYlrjBTh+sN2PWb3auQ93mNzw1KA4Iy5yOfelMHQBQYSI6/Z+8vUZRQYuHpMPlascDLypS41HtDcj4tM5/qWPl44r/MRwZCsexXMnvToFMp8gkapYAVwh46MmX4oWWNA4odwz8WPFnplMx/GTPrWCF/2dz4g8fWNLEZIzOBpF9A1Xx22gD4STnFjjX59KFPxoipcuyRckjNlI1uWILqZeWnoc8qAScQQvcEAQVadXbLlbdTR9oFDNNw9ENFTpEJ7jnqPsJfaJXdC6YP1/l3SMBqNHHUePDpF2oFZ+tpuM7KinrWu1w5p9s+5B9UPd9W/t5J1Zqt6JtK+73Fszwi1PnFSAuoSW5IK45m0gn2v1UI0bixusuITgxJ+8/NPYGUqhHLpCAd7m0ino0glwmg3y5pfYlAlOY3VK92nwpGIEn/pCbDKHwDHpRrOXLyK/XIH79zZwvffuo16P4bbq9vITc3aFIlAlI6UBBdnJ3HpwgrOL8yitrWBRuEApfIRUukwLl9ewcxsTszj13/4GnZ2dtBqtNFu9REOJZGIZREYxtDv0dFsgGa7gcOjXTz51FV8+tOfRDIZRKV6jFLpABsbD1EqlQSLtuosBiLo9yI43C+jUedIWArPf+wJPP/iM4LW33nnHQVr8haYyDKY8zv3wOnTp5FOp7G7uytXLa4Tkqr4DGlCwjyHS5GBPJebEHucBL+VM2dwdHgguLl0XDW4OgGRwhLZNN76YBdnLkzhZ37uZ3GWMDFFh9JZVGtNFIoVvP7Gj1GtNASoTuankcvkUavWcf/eA6xtbKAXCiOdTePKpUeQjkfQaZRQKx2jfLyPbDohwqiIkVzvFMKivj89zTUdRCEarvkAmhT7CYWQX1rCc5/8BD73cz+P5z72cevtx9IaZyt3hli9t6Z9ujAzj1g2hQ92avjzv/4G7t55H91OGUE0cfXyMh57dBn9dhXRAHXfA4hSg4EMIJ53TKoHAcQ5/lhqamxyj7A51c/jQfX4G9UmavUQDssxHFajOG7G5ZKZDJUwGT7AUmwHU7E2Ht5fsxZKqar71GwxueU+NxIiC6dkOiHtjWqNMtlGKzuzPI2L5x/B/OQS0sksDo8Osb7xEB03VVapVVGt1TQllJ+cxs7OriQ72F8vFErY3ipiIp8UNP+hgB752O+4gG6jKCpUZDyg8KSKkL8Xu5jCI4r5dniRZX3CcDYoTzPZXY5VeVKTI8m5PrKPNwYZcyzL3tNkJ509qAhXBiMSZrMD2ObteJN4IHrG5kkg9X167xjl3NncAe6DkhlMWEKiWCmJVl+5ueplzNzF3I7GaNvj8OvIn93NpfOgZbLjDlwekrxWQwlMNpYmCVJN49yw2rXucWg+/AS2FX+O98iNEFkQ5GNwzlZ8BmzhRsIjlvLf1mflghpBui7wKTBIajWIAZ0IhuaBLLheuY89bwnbMA1UouX05/13Vp3BEBpkzPrKXJ/BzeC7KkxzzWP9fQUNF+T4iGkBaVxBPydtEws+oZCfs0MQWKF6L27dF8mXuumM0eP369iyCJLW7PpP1teJtCmRJAuWmrxwa8usVK36VcLiyHr+nvj0Scmbu2f8DJoNdzHfki6HfLhrU5LsxgYtstPesq3AaAjJGCPSJXhGTvP7w+ml6z0s+SYZzgd0fteEgO9I6Da6FhOTaeesJ/671pKxhmQ+4e74KGl3e1GX5RI4n7b61gcTqm69YpMLrj9/YnJy0qaIJzipQKJfHzE3hshKfjLSxj/8uesI1XdRKR9JzCoWJSnRBK0YzHsdQs9RsbwnJ/MK6vF4wpI82ovGg1hde4hKa4A7D/fx/v1txLIL+PhPfFGw8R/98Z8qeLCaJSlqbppQcAaJWBCxAVDa3EW9UEQ0GlQgr9aOcPPmW9g/2NbIKwMtRyNJ1eFBPeyH0e9yXZh/RDQewnFhD1NTOZw+M49eryFhkXjCpi+aTULOA1TKTTSbLGqiaDYY3MOYyKfx+Z/5JM5dOKOD+6233lJAbzSaTuTHiJVMhubn51WVM0EgLM9kplQuo1hui7oQiwWQSCTU7yda5+ZOdD7UymW06jVB7dRXMCGtHvrhEJ7/iZ/E2UcfxaVLl9Bo1tFsNdHtdPHuO+9ic2NTo4iNegMDVvbJNCYyORFj+bmanS5ub6yj0+9hYXYWmUQMSTnHDVEtFZGMxYTKMPmirCynD0g+pWYC+7+tRgvBTk+jgsNwCLVuF+V2G/1IGLHcBJITE/jiz34ZVx9/Ei+9+AlMJpPm+0laE/vqrQHeX1vH62/9CM1GGXOzRHF6yGcj8hk/2F3HudOLaNaqYrQnInEkownUy3U8XF3HweoW2hvHCAeiqMfCKPfbqHRqOv8mMxPI5haRzl9EILmE7VIAa+sPEeofY2Wqh0z7AQ63b2O3WEep1rKAXqW5lYs0DpnMZjNK1OvNGiKRAE6fWcTC4gwmJjKSsy3sl7G3c4C1h2v6ufn5OU07kClfqze03gvFsoiPjz/+JFrtLl773g9QKrWRTNFQrXeiO8KTLvKJ/14BfXTmMoA7326GHFVsPPQcqYVqaKZvy/9neeOc0HxAUiB3YzE+QI0YNb5aNuidp4pE00KsOmwG2eukW18/gLCUqsacs3y17mTzeKiyT2wHPA9JTwLybPkxUp6dTq5i57Hs5FrHe5R6HQer8nOQuTFCN12D3wcRzc1wTpdwpB260goPnZihsL6Skhz73PxOBzFXUSmgO79008j2FqLOm328D+yr8DEBFPXSvcyuD4KePCU6wsAkY1lBSSrXkeM0Tuf696QwUDtMyAsrP/suaJW2ryrFbOKBo1FSsNPnCGMQYofMVEpNsMaNp/nPwfcbcSKsUlXDxSnf2CAUAzbXmU+q+DMnOghcsAZ5ux6/VOrc59Bycs93TAOBCJKXVzU/eye+4ISNvBqdgq839hjB4kZaI0mRl0RW7UhfYYSiOHc/c7Yf80o2DfkR785PXjg+g9aoD+QjxzGfyDnUzG9Er1DofBBsMsMSRxuxNPguxAA52h82/uiT35Pc0zgU5jZIfwFbG7rWsKE41naz7x6t8nW8x/MMiPLoFb/3xA63Ct90F0bPyvEvAtGI2h7c6BHNfocVDDjhsTIZxmevZlBYe1tjpWeWl5BOxdDpNlTZRSMcNaO50FAWo1QdJPTMqrVYKKFaLqB0tCWCUbU5wOzSOYTik1i++DiSE/OoNnpSfitXKqhVWb31ZQbCEabC8QEqR8c4N38azUoVuYk08pMZ3Lr1Pr75re8ISr98eVrBk5yOMJXWOCLL+XeE9WfNsQ96qFWps8/ROqZKVELkruhrrpzFQzRK6HygKj+AmERQ2u2+koHTK1OYnE7rfTY3N1GtMgG328gAwM/M/5YisS2bVU+dFTyfU5uVPA18kglV7/EYr9HULs0cieNlDSWaCTfyRaU3KtDNzkzh1Llz+MKv/Bp2jo6wsbGOe3dv615TJKdcLKnPXqtU5PU96PZk+hMNR6Skl6L8bjqNg1oFm7T5pAnUYIDJHHXXJ9CoVvWMOeYqnfghE440ksmsOEuVWkOJBvUiuA95FjZ7fdQ6HdS7HbSYLMpaPo5TZ1bwiU++jE9/+jN45pnnMJXJquP3wZ07uHnvNh48vI8AJxOyMdSqR4hFBlg+NYtsOiaNkz4Ff5otdFodNGtNHB8eY3/3AI3DEpIt2ldH0IxG0aagEeV1OcnSpTpqCKHEHELpJcRnLyCXn0awX0Fh/R1svvNXWF/dEiOeLCoVRM5YqtPto15jC9Z2DlsguVwcK2fP4PLlS0il46hUSmg3O7h/ew0He4eo1JqYmspgemYSxWIB5UoVyXQSxWJD7rFf/OJP4MUXP4Zvf/tVfP3r31a4iFJDgsXACUCLQOTl3x36w9R6p6boZcQoJzaiYO4rL2cjp1XHk4EVnGdMu4Dp+8g8wKR05gOp++7IaSPjihFs6UxQGAVchTQi/HhbTW/yIriTP3cCD49OOdd3tka6O2RGfdCx8kUjVI7Q5qGD8Wv32KWKNXfX/H9XP5PSp84cYlTjeGLfGGQuZSqzBPUKXqMkRW5W/pB0QX006kNI3l+/a8AI3h5Rjo0JPboHrrIdVXrWFz8hdLkK0M/IM8+ltSanGZiMuISESYmVhQFBoz6gjywtvbWlRIAsmTEUw99Ll5D4XrO/Xs8g52Uq8ZLGo0lDjYK0b8e4MDJi47tTzic5PjkTC/2kB2wjWI6vQDSDCnkiV7u1oFKaTG5nVuLGDD8qmmLvzmrRV9kWxI2P4BEbBmhu57EWkD+NRxF3jITpkxYfabU/XLtivN/tSW5ijPs2wMlnGi011w7zyowq1bwJkQ/yblpDKY3m0L1NLNtDboTQX79PmsZZ8P7++9bB+Ocb8UWYWfB2jZEHJVI1sNPMcW8oWcn7XK81kEqm8MRyDtdmK1h955totRuYmZkUGzoaDWN2ZhJxkq2CnLxsionNKpZfhJxLpTIa1Qomc0lMZHNYWFrBlcefxfZeCc1OALfvb2Bn70haE0TBJP8se13KqTaljkfvialMDtl0GqdOL4qcVq2VcPfubWxubYCaR6lUQL37KJXWGKCCJujC+XhVIwPjfXS6LXQ6Lc0iU+GNynusmJnkE8Lmz3bZahuG0Wiwp04uQA/tXl1ENq+AnExa+5PrjslLtdpQnZJIRJ2gjDHh0+kMovEESvXaSPiKanLkvAgddbhKMh6Xlge5E0RJOAZIS+ZrTz2FZ154EQ8Pj/Dme+8imYxjfm5Glfz+3g4qpQJmJvPotFriKJEPxeCs1umQ8qsJJNIpBOJRbO5soU0BqV4Ps1PTWJxf0HQLVfc217dcgkkdEQrhpMUfIezeqFUlq8wef7laRb3VEtonMS03Lkx0pdZsIpXN4epjj+GTn3oZ169fV5J99+4dTE5lce/+bRQLR2g2KtjcfKCe/bmVJZw5vajRvEQ8pmSn1+miXq2jTrGz3gCk8mWCMdmG1xnHolEkU1Ex43v1AqrlKvqhFPZrQ1QCOYRjadSKB1i78QYKVHNrAjXn7p1KhTRKx+fCsV4SBpmIzcxMC12Zmsojk01rPXDEjddeKpTQbtCvIiQ+w+wsCZnA+vq6FOsmpxMivz13/TF86Us/qz79H/zhv8Pq6o5G3Wr1uhHtxgN64qf+J5HiRKKSUpRZgVoQ4LgQqQneI9gFdT/j7YgzI+argxm8P7fOKFVYY2MuJ6eRg2LH2OweIhwdaG4W3rulaSzGsaz1M0xjnYCLZtztk4mA5+fhvZi2P6S8Drn+PHag+Sp8RERziYLmzn3l5apQT05iQKf8rK7JM7/c3TUpMueH7g9a5yI3Ygu7ETAFGPscUshyanbmKX4iiesasO6AdCSsERN6DLL1iQi/e5ct19JW6sXETRUUpe6c7oAPyq6/6gOaka9cojVuH+sdtrjxhA64kSSyiSNBQensJbeo2KVY7wxpNMfsx8I45893cmNnI6VClyCouj+p3L0pjSdaa65Wc+K+baEs72Q80pmg2HNwSZAfz/JB3ffBHWJk89i8duvnR7jmXBDnuhppmfugrP3hArpfY64dYI1m/1nc7L1/PwnrMNBwLNDJ2+pjuAflyZNq8juNCMHnjtXu+C62btzUwYf2h5s8UJA30RpNpmumvaeDX8iWEAYvuOL14cfm1D3io+RBu8vx61zyyPUltqsP5s4kxScHbNmQh8CSigRCrptKDcHsBJ69mMeTM/tYe/cb2NvfQYf+2CHg/MVzeOqpJzWHHYmGdDAWCsdi99KAgicYoftEPI7HLl9Bu9nFIXXVByHcuHkXjWYPBwclU83rUysgKoMTnmOspIkyEk5PxCkis+uMlYZiGE9NTaoqpsf03t6egqiSQhpNBUMK0vy5bqeHRqODVHwCsWhSiUaxWES5UtJhTqh+fmHBAnqK/ufGA6H+RKtFlnNbe4S99m63rffjscX2AsVC+DG5FHmMzc4mMTk5pc9MOJ0tB1bk6UwG2/v7KFcrem8GaybgEhri8xqQ1Et+Ql3baJrthtlZQfeEcKdnZ/HerdsolIr41V/9ZVx76gn8zbe+gR/+4DU5kXGihv+erxWlKh0NcUiU1rESFtGNLdNGq66AyVl9/nw8GkOlXJZIlE+CiHrxc8n8kiOc/aHU+erVosSZKFQj/QmdT6aUSXb4zNwMKnU6k/UQTyVx9uJ5vPDiCzizsgK2Qwv7e1i7f098gnQmiUg4iHq9imbD7IaJDlGgh+JA/NwUp+G+bLc7GvebnplGuxfAYb2Po2IZPSrxxYCpOKcBhqDMzTA5id1mCHcf7uFwdx/hdgOR6gHqxSbalPrg5CzV3zIJzM3MiNyYzWWUeDEp43dOahSPi5pY2NvbxyGJheIYDYW8UKefJEi2PQ8O9nFw2NBWefLJR/D5n/4CpqZm8Bd//h/xzW+9qqOZa6BUbkqf4EMBPfUz/6MpxSmgOza6I7WIvOaDt/ayCyJane4A19iWHy2zw8bU2MymkmpXglZFyjINafvFW0CIMGLQxOgQ5MHh7U4paOB8n70ala/edfj1gQRhLS6wMQUzQU5UQjJqocba9JZWCStQjpjjzr1sVGWOf7Y+knQCcMmNPoOU6IyoRO3sQZB6xR5X9hWy7wGbaImhDD4ZcWOAgs7lWOJmqwlnhRDlR9cBbxK2muPWeUtoNKANYQ1EH+xc1T2qqvzonNP+FrpuxivjGuGUlWSQDTmExUiQ/N9JRXoS1B08L5SB870uQTFKtmN9u0NdY+LUqw4hEgrooDNy5EfAAla+HOXQ6LfTKh+1MvxIlZOk9ZCWW1OecMbkx+xbWW26e2Qc85FymW6Yv9fyD3fGPhJRca5+fjnyOTvNAgEUAFjhGKHTgrkQC1epWyLsSJOj/XEymaDnJJtRr3JneRuv3/YH9xyFgxhozBzIrp0BxL7Lple2m7yHLh33Y4NMSpJMKF2QH+k8ePMa2kFxbMn00T8a0EnMo3KdJW1u3Y9aTt5RzzUFR40Lx2LXIx2A/XGD6m3Sw5zyqC5nP8dAQGUx9qFZ3YqXUKkjmMrgybMZzHbfRuf4FirVMjrdjghWFx65gLPnziKeiCOVTqnVQFSEwZyVOQ/jME0qaOXZ6WBzfRO3bt5BrdJAp9XTzDhzYlbSSU2xOPRAgkbk4HT1Xr1+E/l8Uuxlor98tIkEkM0kBHEz+LLl41tpPHDn5mfVy+f+KRYqKBfrOD5iX7spCJ6nK69P0s00K5maUmXGXiqThUwmjWqtoqCTSMSRy2bQrDewv0/f67qShlqtrs/JC+fnvHr1MWSzORweHqFYLOnnmORwz9JOluSpWo3IgwOfHBfV+0ylU0EsLi5haekU0lkaj3AUropW01QGeQ1f+tIXFQT/7b/9P7C/vytfbl6rhFy69NsOisVNQyeuUf6ZZ0okPEQiGVVVLiKfDGW62Nvd0727cOGiUBkG86NjM5YRD4oBvt3C/sGu4gTh/AiTB4Y5p1xKZKHRotIdtWzCyM9O4eLlS3jy2WtCB3Y2t/DN//AXaJSpeT/E9PS0gil79UzGuW44/pV0bOoPAAAgAElEQVSbmMDERE7Bku/JPcuZfq61VI4oRxtbByQB1kBGynQqjHSgjE6rgFKzgsT0PEIzZ9ELZVA6rqOwuYP2/jZ6tSYOSw3UWyQvtpFIxoTyEOnIZrl+qMVe1b3e2NhE4bgpQDMYJDmSWgAxffbFxXmx2iuVMmq1qsSE2ABLZdJ47rnrWF45i7XVdfzN33xHYjw0JGq3aYTmpF/HK3R89p/wVBozV/DwpR0eNNmwnqfrgbpMk39HP+fhgPaLZq5yMtNkpCsWqcySjBxEUo7vzxnhywK32amqmGEfc6w658KJxJnVkx1pylcklzGw6ZIk2SiahDHrPWw7SkRs7IyLRAeopRBG3uNhHAiA2gn8foIiuIAv9TRqXXOsi4Qe9lZMAcy3OaUBTseyUdVrQiIu2hoZiyx0Xr8gUPaqrZcub3Ue2IohbhpgaFrgYg/z9wp0vkJ1/VHptAed/jjPJ1ZdY7PefiRJBCjTg/bOc56wxI2iManBUIL/6lr7Ryw3Suf4TNU25V2uZRCgUh5nJU4Y0ExmrOfNhWFqcDrUZV9pZCn7YoVoz08jL/x0AaBD0xbnjOZH87zZDZ+JgI7RLPzJSJwVjnRJc/rwvk/O++OZ2bx+ogEe4ZFoyomF6JABJuoSxhFs7ufxx3r1o3XlnoXWqs0ZsE84Sufc+h71obVEPULlX1eK67YWg130BlUMuY9G5DOHSpHXoPtMDgDXvFaxfq+1o70CBGmA4VT3DCmzveRbTcZZsCTU5pAJv7JKZ1LqhH30fI1HY7bHllDy9/YM7bsJFLmkVpMSA0QI6TK5pb8A5W5JkNNopesrUlmQpCepCBNCD6NRb2u2++JcFOnSG0j2D8TWZS+fAYelaaVaMf3uZBKpNHuvKZGraEzBoMZgxPc6LlaQn4gin82hQyuu3hC1EqH4POZmZlE6LhjnR341HPHkPjJfdX4dHZewsDgl8Q9qcFB6s3BszHRe99T0jHrhDF5kKy8uzWFmdlqs5QLnt9dXxTyfyE1iefmsAlWpyIDdFIGN1SH7/7lcBsvLpzA9k5elJpMeBp+nn3hG+7BYKOrw53NjQD86OtbnPTos6FDn37/55lsKDKzmOdZWr3dGnSSuJ4Jl9PLhMydkT3B0dm4Kp0+fwcLiKf3scZGz80yKWPD0MGw0sfD/0vUmMJal53ned/e99qW7uqr37pnunn3IWUiaq0iJlChR0WJYiG0FloJITkRZoewkMKQoTmLDAiwHkQEJcGxBsgDJMgOKorWY5MyQM+TMcPat9+m9u7qqurZbdfcteN7v/29dWk4NClVTXXXvOf8553+/5f3ed27WDh9esitX3re33n5P8e/YeNHm9s3LHRPyG/KxSakp4ljnxF72lfSgZeVi1paWFgVgJECAJ8DOuhFwcWMBUmi3V3d2FCQQ6G/D4o4BEwklgVC9Yf12Wx0cxjpZu3avbaWxsi0dO2ynHjlj+5YW7Pzli/bNv/q6dTZaNl4o6nxb7a72p1yuYGPjEzY9M2eV8TGbnJpSBlzdrdq9e6uWyqTsyJHDdvTYQdvaWrGdWttWN5jMStnC5JQtTRct21q2rY2rNsh0bZmAKTtpmcp+u7fasItvnrfe+qZNjY3bnc0ta+AeOehYUYAOcbNimayTJqnoICJ0+fJVW13ZVuBCixOiJK2afftnbWZmSsnN6updKQA2W32rjOXswNKinnO4Erdu3rH19bZcqdl7Oh14Jf+FHro98Ys+hK5dIJRXtQH6xpHMFVU6iTt+BHefJu/IbYpZYI2lME8byVexj1tH4yeAnMrS8Unna9pSpTGBXLQj9Q0MKENMwLXN+Zn/eyTOxfGmvtV2t12HHMUqyq9soCoBhrAFMoi8jpNaTHSmvaociFIZtOAdxPc0tHEbCwpk0p8OIh9yOgqvrfmkCHQpCbvgLMeIjHpAEPxS9NZ6OpcIiokE1pKBWIa5DVrs7Y61GrvWYa3QxqeMq3GiWDL30pVMWHj96DGvQMSV+SJz1UfsPCCAaEQ5y73BwzmMzjKL1FcWUIhsJZtNJ5TJa51532IpaIO7wQNTDQICvWNKwg+KhrlFsOFs1aXJbXxyTbTUe1UXGbBwPXWPJaXFDiC521sYm1NA4Ap3wzl/GYhAtgw6/QJKN3nR/RX75nLRch8AeAupDBWSYFka7i0HSG5p6MHFICzjTH+Bn6o7QUMda8kQBPrJjHh/o8mfx97TOSRR5SDMY+j/06GFgjEQcq5o/sdzQi6z37wX/LIjbyFWcLw9ky7G54NnhGDQnw8+5bKNymKQbfXnw9fWtQQxE2M4OZgHtUYtd0PVCEnPUJaXNLLPkgzdCqmyaJ0B63BdeMaHQjgy8YmEzvB8cHvE6yEL1KLAnJ4qBLFOq6f7eXHMbLZ13jKtZVtbWxXgzszPqjd46w4Wk+63QKbMOUEGc4Z3T65kuTwCRD2NBpHd1XeadnD/vG1vbFo+w5x/ysqlonrGbJj1RsOqtR3rYkpTzFuhVLLZ+Xl74MGHbGZmzq5fv2mXLl7VOBre09g8y2MaXXgsWgGWcsHyxZxITfSa5XicSdsTTzwlTfK33nzbbty4Zfv3L9j09LTKp2zS9fquTc9MSsglm8Xpa8EefeRRG3QgrBVVpqccC4gD1gLurarK7E8//SGd+4svvmgbG5siFwKIlO35G1oPVA/4Kklr1o2kxQY2PT2jUT/8tG/euq0MuVAqW2Vs3HLJlM2Uy+parq+vyQRmZnZWWez1mzds6eAhW2fsrp+wRDpr2XxJjm24fGnilsANa21NIuR0PGOVssAdMOdnVCH42Knt2vr6ujWaZMh9BS+r6+vWS+AHUbA85FXG2XZrGm9kt0HZbrvasHIlbYuHF+3w8aN28NghK01U7K1337av/+Vz1t02OzCHoh79ae6JkgIZBFdEHuT183mV63U8pbwqLDNz6LmPaUyy10vYyr2m3bq+Yq1q1SbzCZsqtC2drFmhkrZuNmvb/aytVbtW3epalymFakO8gdxY2aqNXWu16+Ih7F+YU8Y9OTWue/Tm9RuSrL165YbduHFbFSQCx1yuqJYSvfXdWtXurixLnCaXS0sbg5ZEuVyU7kKtRnDpE02MxSHuSOCmEU729mHVW+YsX9ozZ9G4VijfhSwnJz9iABbcGLjnr2RbidZxGNs1ow8YS75Ood0jYg17cCFe+D7SmZspiDAmjXhIY0GyUV9ReAol6wAM4jyl3S0LMgGsU89u3Iccf+ehU5hIOcH9C9ASIxqSlM9TK1PvAHh4GUenscAZUOYHqPD/GK7w/1GHOhLxyLCDJWPIjnTMsWUghb1o2ci5BWKcyHGcb8aSWc+QGZ9LKnBoSiWrr+Pi/akI+NiYMnuANmZpEgrB/MLBQgQ5gEiZMiYYPbMW0psAH+fgjGz5Uutvs9bvlnxSQdd9pN0RSYhS/QvXgfbB0P9aMbRZshT86Cnf84C7zS6AyFjREJgjUTFoAbgrW+wXu1qazkPWrRh54MIWjDz4yr0WVfni0IPGGAPIRhKDyutCFNegpkXAcVLbl6oeIa6r6ynIkhZ5qK+LDEh2yQoHP3X85NX3DxMUsewdA6zKhFcEol45MzVcA8xIWAtpwLu96tC4J/Ik4MemWkPpY3kXxD55T6WScP9TqgboI7HSgxXxI7BbkzpgIHFw7xFMkhnzfRcyHJd9IFEN2lD6VAvHLIEYdHCfcwpKaPcEi1Mse0ValEnMSMAcfzdyADwaGqlOhV1Ge0oIHhTYuqczpLLKoGqnxrctUbulvna+mLVOvyPhESQuCWAgktGrphdKVnXfyeMaMYMIdf7cWes2+5bL5JXtwHGg+iRtfbXgTCCDgxmHV6vtah+bn5+14ydO2P4DCzY5M2Nr99YlDrO6uiYAnZ/fp743gECGRRABMY+HhKwL8K3V2cQ7KocixUp5F0EQQAuQJeiADHXw4EGVVQH1a9euyUjGe7k5jW2hAxF35Nj6pD9+7NgxO3bsuF2/dl2ldrJ9QJzXv3fvnvqys7PztrLsWu68H8IkzJ9TTvY59qZlcwQf23rfQ4cOqezPKCfjUNtbCM107dLFC/p/gA5CFgFV5BFkmCqgn809E8aG5RCZcmXKtlziXPDJLbDdeMkJz32VwTlXPvk3t4Xd1dcOFdCiz1KT1HihtGe4rxE0Ul0lIEhn0nbk6GGbmUM5LmtHjh2x6Zlpu7sMu75p1a0tO3bshLWaHVtZuacZ8EsX37eVlTVhQ61eV6UAkS3aODLmCpXUxx5/VKNgOLsxX99qcE06MthhbHJsomIp1mCQtJ1609otqtlmHbTld3atO3DxLq45609gRauC44ZHwXWj4gIXg7bJ+r0N3We0Z7jOVH4uXFy1+Xm8StK2vV2Xq1yj0VZwlssX9feNussDs0bRsyuTzdhALpZUcj0nT5Q//j8J0CPZJ2z1waUoSEoGYY0oAu98IF6hbVbf9M02zm5HMI+ZICSpCOIxa4/7T+wFqgQdNtwkUqxsMkR2bFrRH26EeMX8ujK6pGXT5eDeBoOVzYcNMmRuKgN7r15ZPgCKxjOb4yClUrU2XhiwuKZp0w0ZOQAIgPeDNK3+P7DitUOyuCkbtDiZERBnowXEJSUKW7MgnoAHKp51SdtbblgpjH4DkAIkqN5hcuDgRbZIhi19AM2xI/gRS/bBBEOuXl4GdYcur5gIRBTcRGld5sHDOQXN+YRlbdBDSz3KrxIlxf54lPwNVQgkRNM5Zb46fgnLUO4t+YatSoFXNQD1lLkvuI5Ho4UhCJKGgVuxkqWludZyneMcaN2Q/RHMAOIEKpDGOI9wXcJ7DPvSIi3GJlLoncf+M9cZaV9kKbif9FkQ2zbJsafShp36sMfqyDf0hSdThd3rQklRvlhQqUpPDxMUAk6tR7g/VaL2tcB5rd8k4B0JMnVPRuJYyyzLc+SGGXtVsvjcBU0s3T8hKOEcBOYEJEmTkHZEhBgMRMb8gH9mdAdtiADkWPKqAu32p13GTwM3QQ54irHCuSRo2aBUhtpjcBKMz7XwOkrvBtOYUOn3Z8M39T4zN96cCDa/bFyU3jNWSezY8cK6Zdp3LZHs6ZFptGrK5gDzcnnCGo2ubW/tSDHrU5/8uC0t7beVlZu2tb1mlXLZ3nvrvMZ+KHsDEt4O8z421d6JiZzdvUtJ1Oz48XE7ceKEQGZmZtqmZ2as3etr3jcCZhwPjBkz+yKbNQAgEG7CZm/b4cOH7cGHHrZyZcIJWs2mvf/+ZQH36uqqKg78jebYuygzMlvvgjH028m0pee+5VyNiYmUQBWgpnQN6E9OTtqZM2ckC8s5vfHGG3b+/HkPKGo1AUMxX7GVu6vWaA9serKkzHhlDW0As6UDkzp25qrJFg8dOiiwIVNFPlZOekwuapSwoTWknO/2rQMR7fiIug2sBccvtzZUAfumsrYHokEWO/x+/BvOO04zeRXX7xXOkfeltUKCxs+5frFMLfKaE3TswIEFO3jooDJa/saPASc+s4WFaTt3zh3IyNJJ1qiwYIAyMTFlb775ll5XMrWhNeltTA9KXKcivFNomY0KXd2+fVskSL+nXLVPwWO/r/8na2ZqAfhj7AyQZt24RxBDIiBkvWivLCws6D6hAkNQw/dUcHjt3V13C4R/1GoO9BUOSKNOJca3BrJ3WlYKrjRNnJDinlploXCYyH4wZOhRdCT230bmYN0pzUveLv7is7D0L3vtLRv0W8PFoswotny0fFQPNPTv4lwy0bN0x1PW0w7i2apAT1KNZOXer3GdcO9xeynQR+i8DzmwDHrm3a6120R1zFyHzBQ5WiIxnmr1TtlEfCPnU/1JSqIkcgJE78GzeTm5xwVnOngGS+c8jvLtEZx8JT0bEuBqjXC88vIoJV35jStYcVvLmPvFzjgWmJ7dwQMgq20oQ6dy4AAZNAODnKe/tvunU77v9Sg7cl3cv95bBy6LSv9WwinD/w9l90hoFBC49KnPoXsrQO5gHKsCiBCIhDK/erQKRuBpRUa58xko8QPmCfrnAPKg43PwgSClu1CllcDKTqAaNmWDAecQ/klTXryWAx+s09jTJWCBx8CnT0+0zNIEcFG8Jpj4jBIQVUXIWjJdtGQaghj3FURGvxa9MDXhkrTwFqIrHNe/Zy1ZYwaRJHFNRlGLtQJgyZLJCkcIoUG7mYDMiXNhUoR4OswJK3vn2BW8hEmQEOQy2sN1dv82bxl4oEhQFas9aekY+L63xy+gnubcir6IicwId1st94kPc+jMJtNmaVGO13w7feIouBTEeUSfcIZ3zB73vlLh6dmgsRXsdgNJdjiEH0SKon0yvAmNfQVAT6WVoR9I3LRSf90SKcq4LavubkncZGxs0mZm90mA5dbNZYHwJz/5CVtcnLMrVy/Y3ZWbVizk1E8ns+K46N2SLW1sbNiNGzcEqmzulUrRTp48YQ8++IBAMmZrU1NTNlaZEOsYRbgo2gIIAmxsuGS1/D4bswhX2ayyZDblOqIxvZ4tHFhUeR3QYIPmdTgeQIu1gy0PQz/yhKg6yEI9ZTZWHrNGjREnQCoYS2YYlyPTLum1FhcXddyAOMfl3ga0Glqa6ecc/bW9u0KMe/jwgt1330l7/AOPKVMnS2ePYMaZ7ytjFY0PLi0eUVXo3XfftYsXL4pxzftSEue8AScADZCLIk/cJxxDo9GxdJqf9xU8cQsDsvl8QoEMa8WaxI9473ix1QM+mOz0yT3gARTLdvjwIQVPMNevX79m+/bvE6kwBmIETFwvzGza7R0R0pBGBcCLhYo0z5uy0STD94BKIlkcnCrN8DwAzIyqLHp8xHxnPREAau8NSfW4FpDP4LT4eXEtuB84n6efelLrDvDfunVLzxDZuAuX8f4FvSbvzXtQXeEaspb8nFYI/IVz525q7ZhEWFmpqnDI80LQxWOrrTMISnH/RGpVruC6J5LMptVrp/6e02uVcYde+lCONMJ+2CgFwg7EYn5CisgIwr2EG6Q9AXRII2JS62j2NjOvDPo4EJsIIIjVo7PAAT7fcH0cLK1yjxOQvBQaAR0gIgNMtL20y0XtqbzJDRQz9HA+kWWOnGwCUKfcC2glLF8ieHAiSdyqfR7fWb+UYGIFY+jo5XekgKrI3w8Z+zGLJot18hgdinh+4gVI/nXPXKRYgubNsTND2rBuu2bGZwR0jzhCEhZKl2zoytQpY3H8AJYLj8RxK0iHImxD+sOOEFYvGztPfNDbRhIhkWJUqO/ymKE/TwDkHAZkch2wCE5ciczV7aJmt4YxaYGkYaq60E23XbdusxZKtN42GGaRCvljzZzouEzdd+iiho47kTPlYs6BzNi7wX4tKat2kf3sut72oL8pxzUFJLL+dAEcF5ZhPIZ4LmcJPiEkGu5OUZqRf/MMl3sZkie8EGXMrI11rLmxGqoPo/P8sSgAyFIBIHALgChg5N72+hhrOjx7tU6S2sTIMtQm4VqrRRKePwXKWPwGK9IA6lr/COoEkfwc0Q6x+OPzwVqF/jeCQ0YJmvlgrj0+1sGTPBIAI89ktFImFUUP3LUhkvXoCsTgLTivaa/oWadRVfArH4Nh9u5scj6KlUqYPPSWAHwN+vysUaW/ZfOdKzaW2LJUeiBBme3qukqwpVLFJiZmbXV1Q1kXcqZohqOyhRjRxsZd29zatGyuZLu7zGr3g/CMZ3ZkoYDTiRPHrdsjK8aeEjOUMSdttVraXO/euitZTUBCqltBmY09B1AhE6f8zSYOiPN7EUwB/vXNDfUyeV0e05jlegaa0ebNpiwA4bk1Jj/YG92kiFWFuMn2K1IbnJ5+35pNMkCzffsA15rAjpF+SrQQonivLKp6A8bBfLOfni7YqVOn7NFHH5XiGDKiAvOdbQUaLqOMYUtFAQ49534/Y889+7x95zvf0fsCmoCNG8KkNAefyXg5na2jUEiHc/WpA0RyItgASHzPscokkicjbF9DVA/fRLhhCIHj5/8ZwbrvvkNac5zQbt26act37ypoIDjgmrKu7kUBs7xpP//zf8c++9kf1N8D6sz3nz9/yd54/S175pnnhzztXM6BlpI711h8HKPXXvVKkjJuXtdzhZj1jo155YRP/p77gO8101+rKTg/eHBJwR8tFY6TTJwPrj2BJe9HUMQHa8a6ekDQs63tDeHkhfObCsSmppK2s0MwSJ/cCa4I82gKO+id7WXkCUtnPYkYCk8lzvy45tAji32IarFsp7GbQGQbPvhBlIOScn5CWQRvollX9Sd8pt0Jcj72Erlw3qcbcXANI0UCOrKmkM06uCN8EkrSw9nq8Joqj2MvGYRJlMmG3rEIZWEDjsHJsI8X+5FOypKhrDIrV3UCSCSvGrJPSIA+sh7kZpWgR53uvqVSXmbW2BE3BvxtACVaZnIYYukrbwr2nEExTMe/5VUFHS+Zpp8H2aGCFumrBwAFGdSXD5+AEdyDKCIiO1InzVHWRLkIcFCCifkNZJYgDOGVZmQXm5ZSb50s3bNvB23gAECiwhCJWiE7DzK+Ot424zUcd5yf9x66eq5ce/V3Y281PM1xRp/XxbRY3AKqKMH1LLYmUOSC2KZ2CfcY/AeXzQXoyejwXU4CxGF3jAp30cgHByTWK5XOe8WHjDdcU39CuD/DV1UVaFdQFeAz9LdVEo/3VGgdKJ6jR52yJF/DXLjmdOE5sJaM4uRLmtzge90TBLChxaCntNtyIlqQ+lXwGlgu3E8aWxNM+/Ph1z/oAmj9QnAZhaBkgRtaLWpV0HLxaonuM51jrBhAJvT2id9D3EvxWvvXZLZoSQXYBMFUhQiKY5vDqXm0Sby6FX0A0Kz2c/LyJBwJ5+AI1IOULoC+NLhpE8ktBZVU2HZr9Bx39LuZTN7WVndtafGAzczMqiXGHLlkVVMYo/Q0blZr0BroajOldwm4UqZdWHBXMkReKIVjOcrvAQpsrNiZ7mxUNTbGB3/HxuvlZJ5t38zJ0slaAXMCMXTVyZrpYZ67cNYuXb6k8rdGuUIwxpZK9kwGNjExaaViWX/rGbWXumFGMyYHYTVORkTzoWazI6DjseB31bkgUMkxlz6mTJEgill2ZuofePABVSB8VMrn0glAKLGzH+8GG2GyQsrCDzxwRgSye2s1+8M//GO7efOuHTgwJzBHK5w9D1DWkA56Dz2/nrwef8/vkUGXinlrqKTtQCi4wBktZ1YuO3nZS+0OkgQHkqYNmiWQv1gTPmZmJhVQsBYEIPfWd2xmpmSbmzW5xvGea2t9O3lyUlK1t2/ftFpt0371V/9HO378pPYGSJe0aM6fv2hf+9qf24Xzl9SDjgFRAZu2hHMrhrlNmC4N3QCd88RESedJ64Nrzyf3Bj/jPqOCQUCYyyI0lNaxcZ7c75xzrOh85Stf0c8JBAB6yvBUc7i3WL/NrXv27W+/pGutgEgiQr6W3MtbW01H4pDTCLxTvCfPopfoQ9nQoTvxwGei+sX3GaUP+5IqbcaMJDQc49xWgn73lNmAUjlZfFDp0h7uZepEkBxUBhTKcXrw1XMfWB9PPm1ggcikfvoegOjsdMzcLWyAgGDTBX0Bjm4oiSuBAByiFOdeCdLxJPi9S7AjboiRsRxLwAFU1AenfOEEOsBdm1Ag1jmDmP/QKaZfRf89aIpH57TgTw07lExqaNCi7DzcQQBS9S7Unb2qAscf5mU1CuaT4WEOOZxHdNPS2JyUWcLYIddp5BxCH9/zAJ9c0NiY9OA5n66lE06iU9QK2WNI/gpzz7G8C51X3wfPa10UwBtP65pLgFIep1+s45e4+Uh2HicdQnDod5//u8rw4XUVoDh5UaQ2etQCFCoS3iqRtKmEYrDB5L4K5iaMUgmsosgJh8i8VAgUOP5IhtOawMVwsIaMp/uJjLlbD6S8plmJSksA8xBkxQAlwb3RTloCYqa4TXwN95ZY3pEUGT3kvbIiQNZ90BNdVbUPVYm8EuNtE9cEwO7RFRlDhhxGHl3MKGWJbMWSChBoRwRCHq0nAl34H3xyjimei0CMjBUsxdZhtl232kj7i2eQ9Y9kPBFWw/pFUqdaYezUcZSTNleQlPV5TK8IxQpgFPcJ7TzMWQ4n79hEctvSKbQEWtZs7mhGu9Ug+DRb2L/PZVcTSRG7tqsbVqu7QAlvv1sHZCZUDoeEBrHLCVjuNvjii9/1ee/xMfWXKZdTAmeTLRdKMuvo4ngYer88B84gd+lO2MRsgTxmcc6ZDRmgh/GeyaVUFr506bJGzTxwdgBmSXPppFUqvHdGGR0bP8Q7QIGAfbe+rduBcyU7jB9R9wgg4vvp6azOLwILPfCDBxdtanrcGg2vPlDypY8P6PC7VCXYO44fPyZCIWsEEBHMsB47u037F7/1O/bOOze1zc7PYwJyT+c7Npa2ra2u8h0un1jW2fT3kduwucCKgfIwXAVaGIBeLDsDhrFnDoBzzvwbgQ0VANjf2VxBa8M1IiEEJMl0760z2mc2O1u269d3bWyM60yLsWc/9mM/ak8++aS98urL9sLzz9qP/ujn7bHHPmAzuKdlctIFeOed9+zFF18WCY2WysoKY4AeaBDDxg6X4tkog6IqQVLX+cCBAwLfSPZj3fgEsAFnrgMfZ06fUiBLZYZPwJx/5/oA4F/+8pdFllxba9ncXF6ByMmTJ3WNCLxu3b5mr7/+mn7OfQK3gsQSXgRVHIIRzkmcnaEjqV8TMvtyKT/cL7h3E3bmU54PxBBgWN4Mt1YgCgxLptE7XCtRNOtPYFHjvxxHuWJWNuhZOu8PlwtOhPGW0RL/cMMKo3Ix+2TjQ8wA4YqQ1cf55oEYt4HVTclX2YeswzxTjDKUnNNwPj4Aul5sJMuJilsxS4kz1wJ1MiB2Dg2xipDAwSjj0IB2xxKDSOCKNMO99oQAlL6GtNylKOCOW1HPW1MCOCCFESn1UmM2GAKToeQsO/3e+KBnVNiXsk6xoh0ZsyFr53dgprMgoWIgXfIw1uUuK7MAACAASURBVELQlQrjbDGL2pPLDVmbQDCAeQhSopc3JWm0jQfduvUZGWRHkhRq0PbmnqBKE67f3nYVWztMIQD8MaALLQWY5JrRZy0DiREQCW2MyKuQFLmyv8B9iEzz7yv9RmClehHOJY536Zb1+XnkjiHwicRH64ZPZbPM0Yb+cCSLDWfWE5bopS3RJ4v27FPrDNjKBz3K0obsl/VDOU2/4ypRKaYwgpBGJDYONREUMwE2gXcQGOzes/dqQzZXsaTWizaRgzrSpgMdf5gWGLYRwrRGJL7pGEZV6KJwTSBC6sKMAnuUMCZA8vtZgfVogi//B0iBsY0QWxVRDElOPPrbfH/bJqvnbDqNcQWs+5a8s7kGYqz3zI4cPmHVKkIqkJoA/Y7VGnVr8qhQjgT0F6aGYEcGOTc3J0EXiGAXzp+zi5cu2MWL16W+xobupWu3SIf0yOWkD8zty5LwO2SSfFSrff1+segtLZzN+FuIavfff9Ie++DD6nfDRL969ZrdXV61SziRXb03vIyANaXnchmVt+hx3pJePB/Hjk3Z/fffLyDwcnAQMUKLPTDb+T1KvoAxIjSA5f3332e79aqAm6yXDzLD06dPa6997lvP6mcAVAQZAkVKwTD+z194395595pRoHDA9vI3XxEv2d2l8uXBBj8rFCh3c0xeEq6UC5LeXdg3bw888IAIhxwH1QFXwvNMPBLpFD8Gpjs8h+3tqkbjPOBJ2+aWcx+Wl+8EgpwnAQAfhD4Alnvt8ccfUyvl0qWL9uJ3n9daPProY3b40FER4yi7A+aU3SlXr6ysas24vmTBri3llswbm72hEjQ/L5Vyupco+3Mf8RmJbbH3TSWHNQXU/+yrfyqyHmBPRYR15t7gd7hfXn31VZEZIWZOTSUUKAD0/B7Z9uX3z2vM7dSp0wp4fKJhW5Ud1Ai9XeNmOKwr1z/u1aqAD2W/fW0T9sAXgvXWiKxkBPEIvNqg4/x48EJHDjFZsN6gHAxaIpkV8KIk7ReDErzK74CwRnpiTzVmasEVLZLKKBmHT0rArXZbryeSgTsPDOdh+T5BCVmOPmGsRrPJMUMMhKGoJT7Uhw+brmyKALwI/J4J+ay0l6tdQMcJDu430VcPt0MI3utYJkt25CU6+lkiF8V+dDrlbmuynmXszFsVGH94Rt+xdARUaU3HGeU4HheU+lQRCX3nEZGf75uJ1ut7pujn46zpFHKNoZwuMZJw/F4f8zE57ZyxxRLV04ImOLO4KhfHsbkwv6/zolTY2bFUAvKdz2LTU6J3p2w9MnQioCsjj/XkAJLB2S0Kvuxp3cegJMrOsoZeeo++3PxGsxpIa1F6dtia8Uw9oQqPT4a7Y9ze63B9uQ7RmpQd2AmRfo+JLLlb3QtIdB6jlR92uzACGcVdhBTcw94WEYdO2WSoBlHpiHPf9EFZzy7sZypPIUhVcBqC7CHfIOge0M5hLls8g4zGttJqrYRnjuAkCPsAfmoHMQoIwEd9gwDAAlYFiaNdEQ9eoxhPguuvEU9OJAYm3jpgPCyF412IN+DSUH7nWWScSPcXKdyofK+qVc4zGBvsWOfKd2wmWzdIzf0+KmNuzJLH1CWdE+fB2csJW1tfs5W1LWW/4WV0ix09Wralg0vqF7OOlMQBNUru8/Nz2ghfffUVe/bZZ+z6jYayUTJPblOOHV9q4n5Uivmg5Mpl5LUFXGKGe+bJJs5mzObb7rZsc2vVHn74QY2OTU3N2MGlI7a+vmVvv/WuNmVm0t96621bXXEabJntMvSZ2VI+/KGHtJmToVFGB8BjWwBA9Nn0jkhXOLEBlGTaEfzfO/eelOLI+gALqg+UgGHHU0kga7x06ZJIb7w+QMX6UMU4d/6inT3/vt1b37Rr19Z0fPSM2SN2d2H1h5gtrAOytJJM7RBEzdjJ40fsb/7kj9nmxprALH7y97QpAHjWDDClegDBLwYdrB/P4sKBJYkGcV5372INW9VeyxpA3mMM7KGHH7Inn3xC+8pLL72k1gfXFSDFWpdRu3379kusCB9yiJff+MYz9vy3vyOiHIEDn0Ofp8BI5vaPJHfOiWBGd3nSbHLS2y0w5FlLAi6OmUAkkic55smJcbt27aq9//4t/e3s7JgCL67R8ePH7Z133lFVhoyddadKc/XqVVUiCMT27Z+xn/qpn9DfEngA5rw+YkDwRjbWnTFP9Yc15H6g3A7ZDx4apFtJ/YbPROqJf6gd1klgUtsYmlDoSQd46DGnfDTB5wzpg2TlK459ZJQL1Rxi2CAlngE/l5qV3LSCZGrQJw9NJM2zU07gtSD6aCOUClbwWU/S02X8iRGZKOwSPaed4S1LUukA+/vEedFIdvDzcyU6Ss6Agnu/e58zthfE8hXm0KN1oRwnJgTwEXHJASnK2LYI+6OPu9bJgVXiLIGoBci6dKsHBMrmFCxRlaZvv2df6i70DjJDSVTNv0Zc8baHMu0BLlAIwxAJe9DjQwqUz11+s0u2qj58dMlzoBDngRJsd1cjYgI2lURj8OCZbQJ1KHa3qKEvp7hQ4metGzu6PwAZj8jDtQijkH4tYgnciV8RqxJyectrxITfEamP+yoNeTAwq8OJx4BJax85DLDS+16hkZUpin7iVgS5Va4X1zTrZhps2m5nG6Y1LG2dBr8b2haBfS9CXrBbZT42BjsqhASCohdF3EJY6oDxHMPEgGZzQyCqQIfzUaXKBT+iIRLKg1HDIcqmDuWWY/DDcYlAmtF0iE8iRC2FlKwtmSceKurBZQkkvb2RNpdijUxjd8cb8YiP76XAI3Jm4FC4d0Ik+SmD5HXkDti3HGupfcGfPYIIPYPBllaB/Kj0xUhwWerv2uD26zaZxp6zbu1WVY5Z++amtO9s3Nu0A/uXpCy3snpPut4ra8t2e+WeHTu2zyYnK/IKYGPkfgZsXSa2Z8VSQaD30EMPijVNVgTgPPPMN+2555611VXPvIlREKM8cuSIggCyPTZxAAUQ5294Nsi42OC5x9nYWcetrXVrtLbVw5bwTQuiW9qmJmdt//5Fm5qc1r0Dw51s8i//8i/t+nU4J2bHT0zYZz7zGds3t1+vTysAoGLD1zhUNitABoTZxwDr2L8lSwMoUF5D45y+OMcXx9nIKn/wB39IQjQABz/nNVifqC/OejBDz/27W6+L4f69733P3n9/WbdR7OZBvKN/ruJbj+AmYY888oh96lOfssceftCSg7ZdOP+exul4Zpi755h5T9aQ1+WcCDTIdCHtxcCFzPzqNTLyuwJv7z3nFdQQmDF7/iu/8itqDzjjfsNeeeUV+0//6a+0/rRXDi4t6vWOHD4mcuS3vvWCJhfOnr1gN2/cdqMb2W07Mzwoaau/Pz4xJnxi7XjPixdvD8mJgDtBH/dVsZjSe3Dvc1445cX+NWNr6+sd27+/aD/5kz+pa0Tg9a1vfUs8C9acVgR/H6sz+N5fu3bDxsfL9ot//7+1ZrM+NBziWPl91g5xIdkttzsCdNaHwMD14XO2eOCAjZUrtrG+PuQkJFJP/R+OATDUwyiBOsQqwfvGEwkMsRykgqgYxQPrDjBYd1KHeuNaOC+3DU1eggKYj57FDZ4Mz3uckoEVaYjSJZuk20N673zErnHYb40bVs76CTIINrkgXTkyU+tkjsDSCBmoFx0GYknzPf0Jf7MgiBB0qbuw5gGHhI/IUUYUw340YOA1u7xvMMKI2uZBOlWBCYGG1nLE9c1DgiB8UhLb1JeA1eH3AWQPTLJ5+oexQkE1wDUAnCnPZlpEIDd0TNzBjHXvsbEitiNg98zJpxGCTrqyTe+h+/y3Bw3R3Q4mMt/LDzxm79EFIPZC41QEGSel5DAFEQMo7olYChztEXO99f8DKiDobhMExIeEQEgQ6GXwoBGuUbzw6aQu3hwrUOb1ObcAkiF48fUN987IyJ1U8YKAi0Y/2qxJKMsraInEPJ+V7qnlssc98EpRYH0TvGRQzwPgANRImAuK7NKr8euhjD9k/mLYhuBQAWz0CnD2ZfjcA/1hdj+URY6tFbwAiBZjgBWu1VCnnoCM5yNEtKo2xfE0D1p4vpxv41r+eo4V/EFwG3gSrwkA1973ZzzY/PY0B+EubuF5556LgB6lYoeAHqpM0iFIpqzYr1ty/aKVjFn9Ovxvq5TSNlHOWw+m9VbVOq2+zc/vD/yOrl24fMkmpkr22R/+jMxEOs2mvfTdF+3y5UtWlBoY1pSApmt7R9UyNkHY3WyWCM2wMcNwTmVzVipXgrPZjrIgMko2VP4GhruLuMzq/+OMsTOmM3Z35YaY5zjJMT2zvb1ra6sb6sHnsnmbnJzS387OTYuYt7296RMnvbYtLS7ZN7/+rN25fWfIMAdYeP8oLkNgSJbNc8Sxk/myp3z961+3V1+7Yk8+ddqmZma0RwAkkO8++clPasP/5//8XwyzTqoSqJIBXnH0itebnZ+xfQv79fqUlHlvwPntt9+27e04XOs9fKoAMOg5BtZvZfm2xlNnZyYVPMXKAkBGUES5mcADkI8sca4JGejZs2dFJLyzfFfr68mXj+JtbdftiScetn/4D39VfXUfMXPi2R/8we/bCy+8ECom6NCPSQiI/jnTAJcuXrFCoWRvv/WeOACct6gqmaTOnXV1W1tnh3d6HRn/sM5ca5zcWIevfvWrducO1rnOoYgfVGz4mfisENfyZl/4wmfsE5/4hIKuOBH1e7/3e/b8888rSIxES9aHYIwgkbL+xz/+Mfvkpz5mN29e133Htae0zjXgdyi3E5xxLaMqoESOGk3xMGamp+3Rhx9Rrx08Vsk9+fQ/CX7oDhrOVPdFZNuK5UhljEFQAEARGzeJhKMLf0SnNjd4CT202DMfDu6MEKMCAchZ5VH2MuiVc3EjjoQKrSOWHxulUr4y2tbu52WQEln2w9JDEJjwEkoo64v8wPgF2XdPHr9IDnrwsTfjDsB1u4gFUKqMY3BhPnkIit4zTTJyFUhzSm41o70nAiqnpjgSF8vmHkEpw04mK4bACyIBztAOZiUyS0GvlxEfH0fTeYgA5SX7AZmZCOZe7va6KBsqPWFAzr2ZtckO+/Nx8iCAXWCbjtp0+jy9Zx1i70P2GpZlffvXhxjXYU49yAV7Nu+VkFj5UAVGhiSolwWTGE2Bp6zbDIx16YAHwSCCEjHnPePjE3YzIieuujbSn4331l7aH97Wj9NFcDyblW89SoGsoYC6a1YhcAFInUEOi9u1CgikMqoeUEnQKBel7TCWxtpI8z6Xsu7AqzlxTh5hGWbAmRNIMSsg0h1ysq6cx4iigJHMNlqOOhsuBFxBA5/5kVCxclB3xrumKdSSjsz0qLgX9BCorIiNjnBGYehMG8mRVCuosGnEkYpbaIn0cSOjPSZxH3TCO7IzVSCIIpUycH6HkTvaNT1LdvqWUuzkQQDRxWilLFJzfO44VMgkwZyyHF5WWzct3dm0pLWMCdBKMWmZZN/ajbq16k1bW2nZgYVJ6TrUmw05i/3ET3/B5vfPShXt9tXblk1lhkQrNkUywanpSemow2wHSPEa59wee+wxZZdslBvbW3Zj+Y6trW/o3wEaMnRKpWy4rD0/x2+dLJOMmU8B9Oys5fMZazSqtrFxz+q1ppVL4zY2PmnVrV17/fW37J2339Uze2DxgJ08eczKYyUbqxQl9fnyyy/ayt01q203bXtzJ8xBU2amWjAhUKZkDSDSnyUz49j4HjB87bW3RK+gD3/k6H770Ic+pOOO5VjA5Nlnn5WYjZuhEIj5Xji8h1Nmi0sQCV2wBYCPGTSlZfZKwBYgouwP6I+Nj+s17qgFcNm2NtZk/EMpnzJzDOIBRY6dY+J6cNyAEuvO67Cmly9fVuXq3r1NBUfVaseQsz99esq++MUvynGP54QyM3c7QPwb/9tv2KVLV2xubkq4gR0qAV+lPC4Nd+bQAfQXnn/Rbty4q0pDZJDPzkKepCeeDzjQFqDTk6esHhNWju1rX/uaLS975QfRHwIBgpjNTbAOXkJW5/KFH/tRjQByThcuXNA58Xtk6OvrAzt6dGIYRLEfEZxdvepVmjNn9ski+DOf+bTen2vEugPurB9BI20b1s/vt/xQAwHtf0xflu/csaUDSwpeJYBjT/2jYYY+JK8PR2e8B+6lumAdSWYbGOpsiLkswOAbFGVxF5QJetvDhn2cxA2oMESHYPwx4h7lntxhPAoxANHz3cwDYOA/ryqTL2eskyxZj6xqtKwXS6MjKke+oXhp10knbhWJdAc9eAG6FOg4Vx6Clkn2ErYwG7/GycLn8Ly87B39xIeCKaFc671eHwuKQYWXe6NwR9Y6beajGanysqa3Kz0/cqMX8NEDGWW2CrIggvVl4tJtNYIwr5c90bYG0AFx2N/0JJ00CJCHr0NdAHrtDnLDLHzEwAQAIYMUoGt60FsJmhMXiztjPctaD5AcmqMEAI0lekrWQcZIm0kgvyvQ4lrw7wSKAAhTEWGNE0lcrgAQfg63IBDuNHoVdO65rRh7U6C0Vyb27x3Ek/mCJhWogpBBDSCw9akQMJKFcm/D+kkCHtbVmfW0MBRk6ffdXjZOB0hYKaqg8WjkEgJ0zWCLqLmnmCeDE+IE2eE6YU0eAfxu9Bzgb2JJI7qyxeoCX4OqIOV2tUBG2h8yMooWsWF+XIY/CkxcHAhVPHrgyGGqgKB/9wBXmQ+BpIJerwhwDeByoNane0bz5Hv3lVcTAv+CikKDKYlYcYrPSHTLC/ToYQC4VwlhHXM8U7trNmiiT96xqfGcVQoJ6zZ3rQ2FGuvTVM5KxYp1ugOZtcwvzNs/+81/ZucvvmfvvvO2jZfGbHFhUc8UGyqlbTJpNllK7QDJa6+9alvbmyJWselR2maDxl/7+KlTduPWLfWoWQ9K0WyOkYxGtsQGzc8AeX4O8KufXszbzIwDHIYst2/flfxosVixbqcvxjIfd+/esdW1ZavVq3b69Ek7fuKIjDh2tmu2cnPLVpc3hq/bbg/sox992j796U/rPABB+sa8L+VbKgSwpjc2duzU6ZOWyRWky85YnwcacwL/f/Xb/8pefPHdYeztVBLfA3l+aa3xzCEpOjfPGFRGWTRBBGvD//M6nJuPeHWUIXPurAnAA2fh+LEjVinh5T0n4AJ8+XeOnbWMAQSZJUERgQOvR9/72vVrdvPWpqovlPSPHSvZL/zCf2cf/ehHdb5cS3CF48COFPLhL/3SL9kbb9xQ5j0zU7RDS4dlYANjfmxsQhyG+fkFO/veeXvppTdE7qvXutKjKBUTKrNToeD8SF5/5r/+Wwr0uE84N64zYPqnf/qnduNG1f7xP/7vVWFg7QlQaJtcuHDNpqZKyujxCiBg5Jyi2h0GQtAFlpZcQ4AKDh8EVmwPkZxXqWQUcJXLBbnl7ds3a5///OdVCYFLAE4RXHDNXT/BAzpNaEDGsIRVt6uqjvA7rHvCnv654NsYCFhRk12l6iBPM9RfD6NZ6vsFe0Upl0SntfAabMrx76P0qzapUcZrSL0lKB0yDIFEIA+FTM8lVH2TSinD8oExAJ38J10ct77mi92QQCVuHd9IqV77zYgneyRp6WejwjeEsLxUdKZisw19+6BQNzQDiQGENsmggR5aB3ujXZREg33niOOX+usSA8lavwNw7I394eA26m8bmvqunS8iXSiDqUBA8LRlmHzsMZtcSc8V4AhaOL+ofhbnrkMjm7GkLtK6vn4xo45ld78u4fyGs+7O5I6qeD1msIfWtly7WLIOs/Lyxo2Hx/HEtQ3Hkg7z95Ghrnlv2Njce12zNgFVFHsJWgNDf4C0WSuMt33fsUbWVyihS9MdtaucMm5eLpUvWqmSs+Zg03paP0IlwNyzW/rqribo5Dxvk3srJJb33cUrEBij/7eC3RFlOC1hAMGoNvjXpJBDe0BtiBAaBWl0BHw8kNpT8XPZYH9OEKlxI5SgfxBGMt3ABfMc9yB3gAfYg54C1yXO4eulvMWm4F1BRwichgY4UQkugHUUC5KCSCR4jAC5yBJBviwSOXUcwTyGCZbEwErZhHXqW5ZJtgXohUzHWrubAnQy/+oWXtuMx6Ztq7pjB48csn/z+//Grt24Ypcun7Xnv/0NseLpgT/88MMSkaFcDHgwi/6Rj3xYOuxO2FrVc0dJ+NDhgzY+MWkXLl6S2hsALaJbG9JXR+AGgFN65f8pp/IeThjb1e+WkPXstuz2rVt25co1ubQVCmU7uHTYjh49LnDd2tqwa9eu2JWrl2x17Y4dO37Qzjxwn6pN2VTJNpbb9vZr5wQwbORs3GTKAAigybmwgQNqvDcs8Mhy/9BHPmLTc3N2+84djTdFcRv68b/zO79rd5drgbHPLPjAakz4Bn+s2dmKjY+V7dR9x2xpaWGYgfKevD5ZIcfDepFVcs6As0xVVleHgE8PG8Dj5wQ+rBnfU9kAOAEaB09EanaGI4MEAFjRYiX7zWees4cfPmO//uu/JgCnVE9AcO/emgKFU6fvF08CAP7t3/5tjbUh3fuxj33cTh6/35595lv2zjvvan6eoP3QoaMy1/ne915V5YRqLOAYY37vm1dEdrz/9H1i/HM9I5eBlgP/T0/8h37oh3Qs3E8EUt/+9rdFMGTqAnla3OW2tqoy3GF/4LrJ+3wTkR72kERQuPMMGiDm3uI+g1fAe1Hd29pCu90nLKhSPPbYcfvFX/xFHROtlGjGQ1BB4IqaHY/ej/4Yx5dXVs+6JJJP/W0BupS/YuagTTeAbzTVjUzV2NeOPcPYoxaYhVKyHmQnZ6XJPEd66O6dHD23wXJ3vhom2LHfHAVh6NdKFjYoyQVPZbJ1dfCwzgslvAg+AvVI3JIQbjy3kYBCVWpKiXFULByzNuAQfMhUOWjRRyqwMpbYB4hl7gh6sbcZjDWikMxQRjcq4oWMEjJbouiCJ/SKyIYxOQiEQB9XCnMjUHvFgh5p6ADoSUh5ZFOxZBuOSSl12FRHev/OSguynBJqGc3QR84jAvz3TQjE6xtmojmvOErG9ZGCHTM/EOlcc17wxD1CfZDGk/QDQgMK8E4BSOGYlcmGDDeUef/aDHjQ0Vd8AUj1gq6AOAoByHWJwiw754dgO1WQVMEG7YFZnVn5rFkJsON7bXMejGDxGaR7vcTuko1sNLh00dcfKqIpUAqjIzHIGJ0MGZbR43UYvV9i+yneb26D6wp/w3pHqIwE29QoMEN1yv2D9/RyRzL18CB6gEaFS2OTUR0xmCzpeec6NMJ9EmK3eB/pOoyMmcZzifPyIUrzkvro+Y0+G8PUXG0O5y94kKSqW8Jsks2tUbXkoG6l/MCyyZa1a5vWgeiGuEyorOSLZWXoS0cO2a//xq/b+vY9u7t62y6/f9Yuv39BYOF9bnylq9o8FxcPiBn91FNP2vjEuN25c3uYhV64cN7+/b//9/bVL/+llqlQzgqA2DsodTLnjOkKBDCIXYCkM7OdUayeZb9nSwcW7Jvf+KZG1RibOnr0hJaNtp4yQW30XSnh1epblssnLZ0ZWLW6aePlij39+FNW3XSteDZtSGxxfyQIAdAA06ijTlYIIx5gv3jpomXyWbt6/ZquNWDKsX7lK39qy8tdKxacuQ+5a24O5b1JK5fwZYdbcFC+3avLt61e2xky+OMVI+sjsCArJEuEmQ0AkVmTyXIMTz31lKR3KbXHY2Tt3nrrLXvppVcEcvwe60VAApAB8KylWrODnkiOv/Ebv64s89y5s3ptmO28N++Fyh0KcVw7mOZ8oPSHycz995+2QS9hr7/2ljTb3333rK2u3JMg0Ynj98k97803zipHjH1zqZdq2qAgUK81cGXzETsCN8bcqPBPTJj9+I//uI7ViZZ93VdcE65Rreb67UxnkI0zGcGjs7Q0oyoE157xNf6WgICPSFAkoKR1Q8kcCdvom865E1Ddvr0tudnHHnvYPvvZzw5VDFlbAgQCqnPnztn58xds+S4Ww2bj4wUFDonko3/XC2bqsYSoPYK511lHnNO8/6nSnMrqbM6hxzwy++IdZN+UNGo28v/DEaFw5+B37lorgQWuzWFUiCWAYxCbIYMiU1fpnRlH+q30Z4PDlDJ1bcCB5BWE+ON4ve+QEfzYtOrB+CNkSXHuO5rNxPQyjGXFLNbjDghs9HqDykXU+daKhpEgSHfDQd3ATA4VCXrfaWOTQDrU9cDVJ4XMByGNl1G/OErFxln32B/m3GERszGHDF6yrqE6oQsb1j8AcyzbQyLkuLuI2gSZzuGMujdhApiEzD3Orws4RzZ/xrDEgs7KYpGvA5HQvLIiVTRXrAnl6ND/jkxqcdIgwrlBi0arJHsbfi8btO6Hpieu8672CeuvHq8TLpz57+IoEO68fJ7VbZrLjtnM1D7L5ypyTCJjSSZK1m5yffKBOe+l+WjvqiqKpju8LywWPT39QPxKDjqW6mFE48TLvVAvtEU0PcjReQAVtR7C8jpwy2vc/dHVz9aL8HN3mqfX7LyM6AMAqx7pWo9fUuqxh/fQZfMZMq8eeAYviWWRTj2Q1DGpB0+rAR8G1jTc2YyhhWBYMxPSOcKxzUmsfsxevhVZLu1fv7/lFW+QcB9JvIZ1jFyGeE4Jyxewu2yY9WqWTbQsk2hYArdBrHe7PY2ukWWh7c4qT83N2Ic++iHb3N6we5sbtrK2Ydmcu61BKgUM2CwBCMCd42Qcio2crI6N+ey5s/buu+/Yxr0Nm6iM+7RJ0LJnUwdY46b8gQ984PtIcWzw/LtYy5Dk1u/Z1uaWKjuVyrhtbe7YhQuXNH5ED5+1bbVr4oy22jgftq3RrEridmGhaJ//HNatWW32zz33nF24sCEABiDI1IiBASQwATW2paW8yrKUs7ndb929adOzUwpoELdhrAyAALhv375j+XxB408LC866J1t1Yl/HcjD2U2ZvvfGGzh/wjTwB+XhvbSlb5rUBGpe+bSgznJ9P26FDh21yasZOnz6jbJ5//7M/+zN7IofpAgAAIABJREFU5ZULtrQ0bh/+8Iftp37qp1RloKUhueO+k6w537Nn37X/5u/9XdnKkiXz3rzG+fPnJP360ssv2fIynAizU6cO2c/+7M9Kn54eOFUL3NRoyRC8v/baG5o7h8yLVSnSwUjsUnoHpLnfvfTtuwXZMES77Z2ujY/7BNfmJiY2gKP38xHLYV3IqrneHD9rQhkdWOE18jnkc3sqv/NBUMnvAL7wEbgWADrBFt9z3k5+a0hyGPOVhYUD1mo3FTQR6MDqp0ryzjvn7Nd+7X/WPUwGTkAFB4DxN9oCV65es4uX3rfrN27Y+npDx5RIPPAFTeL4RshnyHhCX3VsalpAz40pW8kgxKGZ6S6a3RuWHDRFhGOelhIUfUIAH3JZMF4N/Zu9Po42cDasdFYSo8IgtrCgsCU/8WTG0hkIDC6oonIp/UzKoyI5sbU2VFp2BzPXSqdfGMeSrVjWv6Wzbk8Xe6DqmQ+61qrhp05/EyZ4LBGG8jwAw7Cq48VIaVFwJ+WtAQxdxr9i2yD2JwMz2vWbA6ksALtCHbGLKYVBLAwqbmFGGTCXzCe/j4qVJF2zyrakEY1LGZs0rGOITGSP0rLviOjnVp2hZSLhnhGd/ihpq42f3vS2l+5Df21P0z5YDIbRJgImH/cLXuh6yR5aeSFecZU0jt3tRKOyWcZntaMKGUYpmZzlc3nN6wNMmtsHhHo9a7ewKGwZ/uECOhHW0CTHvCYQ+tRD5wMZrUha9HYM12Evy0USKmODbtZmJg7a6fsesyMH7xeoa9RrULB0ctZ6/YLAhv66PsUG94e/H8h57g9AG2MPulOw+Pt4CnhbAeBVQV6ExiA1I8ALwB7m4f3ucYlXXoO/j2Y0AKYAXRmxixCJYKi1D/oJVFY0DUIQTLuAiQCul0Lo4ZhZGJDT7evH47Adv6Lq5nokALvzMmIb38UKE5blvht6DwTeZWDG93n/JK/MucMlCeRMVVFiq4pnltFS+Aiu8qdgP+nro6oIq9arW7LftFwaoiqPdM96na4VcgWr1xoim+3U6lZrNiyHpWY2LYY6/I3qDrVk/KNLimeULXZ7KkXSu2VzJUOjbEs2ho96NufjtO1m3dIQHJGe7qK3nrdshlJ63+q1upXKzIZjroGVZVaTFrQneOa2t7blTV4pj+n+re82ZOdMD53nBGW7FNn4zpZKs8w8d7tVe/e979pz3/p/rW3XbSy/auk07mWeSe/fP6XziPoIcVyK6gBjTMvLdZcslaS06wJ94pMnlS2zoAQ35VLJPvfDP6K9BfA4+95Ze/WV1+3y5fcFKCiz0StH5Wxr/Z59+1vP6fdij5aqAOzsWG53ItdVq9WYgZ9WMAGgYjsLu5xsH1Ic4P8Xf/E9++AHjwp8aQEwokU1gaCAkjnnQ6ZOefjr33zTPvKRE/bU00+qRE9P3kfy3hNYRo36ublx+5mf+Rn73Oc+K1Db2Fz3PnO1pgx9374D9rU/+4/28suv2AMPPGivvfqGRgUhyTESxyz39rYPmcutO7knU6uR4jA0w88PHZpQAHft2qqrgqsM7vavfBAwsVax0zQ9XbQHzpy2D37wg3bz5q0h/yASJwlgyMKpGHEfIhxDhg0go2DHPXr40BE7sLigYIdSPNce4uOzz37LPvKRp+0Hf/AzWu9vfOMbCnyoVHCNeI4LpZKqE9FEJ2GHTgw0+mJ5s+yEWXLMLDVmVpy1RHHKBo2OlefnbHf5llk5axPjBaturbpyUr9u7e1bVsr0baJcsFZ92yZKOXv49EkrZBK2sbpsxXzaMsEej4uaxbVo336NKzz3rRfs3nrVymMT1sWQoNWRFCCMVhJOsr1Os2PJXFGa4nIVagFUroCWzVApWLVuD6lOtpWMWbZolquYpYvOwJ6YdbWxoWxlIBdJFCNhmdbAOvWWMpks4hHptDXbTRvUdl3OlJK7eoohcwTg1V/kAFtmBQKK8ISFfrnkXiWG3B1ajbp4vusM4gOsCgL7H4IfUVWsSyZO+Jg3yxXd+rPJ8OeUWYb/z1uyPB5Y5wkr5kvWbfvYH6z8bmPXSXxYUaZpd/StxTns7gTQTfmYlhTMBma7G2aYm0wWfadGDAbdAI4dlzSU2BD1UL812IYa7nZkaZTbMQ3YsESFjRrPcAA2qMNxjQpjZk3U4MbMstNm+Rmz7KSlkszOoxHvD5hIfGEUz9vPMQBxhUE5OmH2gtdkOmGpStF6jbrZ2k2z8bCG+NJLyY/SPmIz3jAsVeasttazYvaIHVt83Bbn77OZyf1WyGatThsjW7SecRB5sz7C2kwtpH2kUlKpyIdFLoVi+1DOz6gKkAL8Q4/Y89IwOqggr2vN9q6Vx4rWajes0WxauTymexvy1FhpzFq1uo4FUhpM/pXV23by5PEglrFPvTJlttGhPdDGPcvv2CBVlyeyLHBF0MThKxATORpVj2LGHABfwTq/A/C63XCsnHtO7ec0rKaH4CP8S2hteEutL1nctFmvEmx4iQSo+lT9Kx/9vFlvLChKEnSRdu7YgL9VgM4HPU43lHE3xZj1eyvFBwGdOzAMTFQsCmSDoROj0gJ/3dh2ieU5KUl2Q1Wt49WtpN8niV7ekv2iJXplS/TzltBaehVLAY+C3o4fc/CgluvgAGkgjgzbY5QD/f7R6G2ip8d2a3vbCvkx67R27fbNt+3Chb+yI8d2rdO5YqnErs3MlBVskJXuX5i3/cjdarQqYcdPHPNycLsrUH3/fcRlXDcc8tXVa6sqEZNZ8oksxsJC2p544kkByNNPP20fePwD9t57Z+2ZZ57Rxg+IAOjHjh2x9Xur1ghz0AQ/AAoEr+hZ/uab71q5nFem/NnPPqXxLABFBLBa3W7fXha4UI7+rd/6LVtb27QvfemXNf8P+JKdR/W46zeui9gGcNEHpvpEyb6QpxqA85gL78TBG4hngCfldwAdHgOBABkxWfPi4kGbndmnQOWP/uiPbWN9w+6//5TuYCoK/C1lbbJdXt9V4vbMbdh26ciS88xMZ+3MA6dscXFBmfu99VW7efOGXbrkc/kqoIYgg67h9HTSFhYX7ODBAxqDLJcrNlZx/oO7raVUBWFNqZQA6pw3AjjuSz9tuWzOlu/c1TUheKICEKcLvOJyyW7cWLV/+S//qc6BCg5gT4WDNgevhzd8s+Vup85yP7hv4GpXRbPCnCXHlixb3Gf95IS1+1g1FjwrS/QE5v3erm1vrci8oldbsxNLFbtz9T2bGi/Zh5941J54+IzNTRRFbCH7rRSz1mzU9Ga5fMFqzZbVm21rdrq2W2vazdsrtrFZtXfefc8uXbxsBqjlisrM88UxlRprdVTgQBeAOW3SfZT+ctfSE1hhdp3pju53bsyBJD9ulinJ/xoHt9gfdcQJPex+wvBWoYWLcA5VA6wbrQUochxpaTF3WzXr7W6ZYaVJSVjS4zDw+9beveNtBzbaEMUNLXuSCSsg9dhqWo/XjcI47AAAZ1QMk6xp8LzWGBjRIJlL1rLzBy1bGLNOP23dfsrSWcChjyPF0LaTY+Hl8FNHoIPPdLKnn1XXVqwyPaVxk+2tqu2ubZjhoEYWfW/ZbJKNq2m2tWG2u+16mAQxmZR0+Af31r3awTFmC1JjAtyZz+73mpYoImqCQxyWT4hXZ1x9LxihWGnKLFk2S0/4Z4rPisb9nEPIpu9a8goSNJbnUwyeSxI0IAXKulOuCyx+gqxBw2z9qutqpsquA9qsmvWqZrmWpQtZ626gkDZlE+WHbN/EGSuk5i2bKFkJk4bUwDqZnvVo5/SRMS74V5XqvQJjCfzo3aLVAY6ggTXzUp9b+o6UvEdAHWBqdxvKCGHSohDIvDICGJMT0/L1LuURL+pbLlu0a9du2wc+8KRdvXbT8vmSFMemplycZGh1HuFZyXbbBqldB3QCGoE6n9FwJRA8h+Uq/igEJAJ0QNO12P/zjxikOMArMojDl+FXg2ZCElIcVRgkoKlGUdKpm6XXzZLBOpM17U6Z9dG/5tlrmaW2dfyuRRAze68lqCiqNkL82AP0oRmRwDYUUOVh7xoLfj2cQ5HQteIzkDsF6IAyvImO9ZMtG4RjBMSTvaIlAHW+h3sRAo29IKDnbR4dGyOHVNK4V6inNQXoSQE6szMJ62MvnWpas81I3rS1Gzu2uX7edqqv2Gd/ZMwWl/p27NCSXb1y2er1XUtnUra7izIcDohkqA372Mc+qt4oJ0u2ieKZO9+5C9ed2ysCdkrDAMPrr79u1SpldzPszI8eHbPHH39cGTx9bErfkLYAkDfeeF0Z38FDS0OHMP4t2o1GETGSET4pIZNtkymSacd5agDbe7pMEuQFvAD3E098UONYABNZKWVmwBhQJjg5ePCwrj9kQioH0QyHY9jY8EALMP3whx/TGB+BRhxLJMOlndCot+0b3/imnT17XdW+T//Ak+I9vPbaawJHwJXs/+7dDb0e6yJNpGBVW6l4MAFJkLnw++4/Lq2AldVlPR/07gFRqhrMg1Mx6/cGNjY2bnPzM3boyJLaOczUQ15zQmExcBT26XuOk7V0DsKNwMgfs5npGTt29Jj69LHVA5BHaVl+9sd//McSIGLtGYmj9A6gE3ghbdzqNHWfxBHDxNT9Zwb4RHcHeWt0MpbMTlthbMGS2UlrdZKWyZVtY+2eZQs5zTJ3mts2OzdhD5w+YQ+dWrTaxgUbL/ZtdqpiU5WCdRtV291cUx8sD/bWd+za1ffFwsTDexc70kRSGr4Hlg7bvgNL1mh17ZaimLu2s1u3m7eW7cJFykObVqpMiIDAA5otVZTBU16k/JjNjlmtxoNdlO84QDXIFG2QKVkyV7ZBugDky8EtRvhxY/KybNcSA8a62sEdivluZnBblkknrFjIWmO36r/X71hqwMxtXzwCyqTsKfVW0+p4plODYQsC2MiI2WDyWQ8CMglL5tKGdCLgy7hIkwpAvWOF6cPW7SBB6qCZyZUsV6hYNj9myUzRGi02jqztQuTCQ7kyKZck2Mtjlbw1mqu2u7NqnXbD8gQg3LBoYXdaaslPTkzYrVvclAmbmJi2Xi9pjWbH8NtmA1FQ0qnLXtPL2x1rNXasV9uWE1gKu0EqCvLvYxUB3YH1Ac9uz9Jlt9cslcryTq+1yGaylsqVrd1PWqEybb1E1gWAEvTXvVoi33jKXZ1asMTdywrd+oY9HQDnU/xsja8xTsh9KInWQcsqJQCKtnvSWk2y2ZYlE3Xr9zZlF9rZYbOds/HM/VZOH7ZUb9ISvaxlU0nFNe0kgEi/BzBnMwaoA9jJxS1k6MpigxiQAB3w6loCUqIy+Ah9sd3gZMMeBi4CTx9hTKey6rHRU7t55zU7dIxSZN2uXNq0xf0PWXUzZzvbSTuwcMIy6aLKtRpijGz6Yb+c1gZgTDDJdQtGKtF9bziV4ZUCH7sMvaPYDtFXz4/3jj+eh3MlAltjeHajvXICiUESnQOqWGTo8CbIvmv/BUCfNuuXw+9Q+dhxu9p+9j8D9MiJ8COK2bhHi3FtR1sHXhGJLREFgYGk4AFiDG7E5g0Zuq8JLQN/fQ8q4qdqAGp7uD8EDRTJB9OW0aArFSn2FeIc7pH2/y+gW7ZjrU7bsqmKteoI5dw2G5y3n/yb++3MAxW7d3fZzp19V7PgBxb3y2UMQEdrHElR9Nopf5NVU0budryMTmZLxZKf0S8n4wa8AA2Ana+wst9557ZVKu4e9rGPfcw+/vGPq7QOMDz//Atih1OmBgS5JyktR5ESAOXll1/W60SWO2C8utqzo0chGeIZL6Vje/zxwwocABrAH5BDkY/SOMcFuQsGOOAeleLee++cTVSmNCFAmZs+NMeNaE6t1rUHHzypUj7BB+fMB3PtACwZPlkxJLhnn3vdxscStl0d2IeefsB++qd/WtUIAg4yech1t25hyLPnZRXL7IFyon87fHjePvUDn5DpjQxveh2p09FyYJ0B9ckJhIJ8NJCyOlyOyhj3NdKtSNze1lpxvfw8Idy5siClfwKqKBrDOuNU5za/J/SakWdAAszf0MYgkGFcD15IJNERQFUqJVtbXxWg83dyevvnv/N/DbK5ot3brNs7Z6/YpeurVm9DzCpYp+djP/RO5+ZmbePeiu1UN6yQS9mB/XP2X/3YD9hYAeBu2fbGms+P1rZt+96KpaxjmURfydPynVtWqzeUkbY6lLxcL5os/dbdFRufmLJSmTm7SZEsyMgB9e1qTV9h6Hb7ABFU/a7+n2w/k522dm/OEqlJS2JCks5Zh5IwgiCASHBNI8v3qN2dnXno6ULyMA7SLavVNpSVp/JpKxWzlrSOPL2ZQydhTYk74OGibFSjeQJzzplykJOFOITYi/tOo6CUSvTkItXtYC6xrbJ4OosEI8eOwlbKEu2sK77BF8jCxHaGeDKVt1QWQO9bsTyp6wCG4ji2W2tojTKZno2Nd217e1ltjftOHLNT95+w6cmJMF2QsBvXb9pbb74r96JiaULGClvbNb1HvlSxVj9h24ykJPp+7iqDwhuAC9GyRm3b0mx8aHS3W1IFIzKEEIS1abPWtWajZ+lMQdWcZidlxcqMjU8vWC+Rs1q7Z/1k2nqw9+k9ejU0CKqAiXAZAj8hqpZpnLAnEO+06YHmtZaN+ralkj0rVyiNI8JRtR6ZYzJnCQEyZTFK9Ai4bFqnVbeMlczak9bb3Wf5xKJNlo9YFu0C6mZkaCmmBGLJOo7wRaEez+gAnj2LwjAmB1Dwb5SWEziajZaIAXNeiyAYaVuffWezROOAAKrTrdvx+7P2T3/rC3bqTMrJ/G2zN181+7X/5R27fGHFMpmi5QoI2HCsDVWiIsESUPHvmd3nvUcBL2bmXmIeTgpEX9bRiYAhoMcpgUiPC0A/4sXoqL5HgIMQ2k8xVkgzt+TgqTYFz/qmr4ueO/wgJ0d+h/SIDKxvSQF6UFrciyACmI8GFyPiOeH4I7nQM3oCrpilh/AkTj0oENgrzauiIbYDQj3cS7y/V4N49hOqxriOgwdC/CsgTjsD5b0cGo6BeEgFpxkAnW4Xrxcz9K4l8z0BOjyOXrthucy2tVtv2ac+U7DDR5LWqu1at4PW97xY180WGzx7ysAuXWamPisxHPgZd24va9NGTYyMkMppHAUjA+Z7gICsGHCMvdg///M/tzt3+rawkBSYM+eNuM7VK9dtdna/TYxP6XXJACnrkuWTpVM+JnNeWdmzgaOvjBkOIP3e2et25sx+++V/8EUBL8+jm65sqcxOdguwXrp0zfbvn1GZGHCKCp4Etx9++qOqQgGGZP6XL9+wgwf3yeyFY+X1JK4URMEAOW8b5OyRRx61P/6jP7H3r9yzAwsEMzv28MM+7kWpHzAENAkS3PoWeelwSwa6FCJLrtG+a3NzZfuRz/+wnThxTBWTVJoZfDLgpjQFbt64JcAmQ6a0zzrnCrSC3T3OjVW2dH04T1ojECYRhyGh5dgBdz5qtbZIjjNTzOXTgg2DSgPK+SVl5IxJktn/6//nP9iRw5MCfZT6CJwYdyMhW99ck3QsgC59ky//x/97UCgxEtK3Oysbtl1rWzo/pgyx02O2FQnMlN28ftNe+Pa3bWd7y+7evmWbayv2o5//nP3AJz5kW+t37eqVS3ZgfsZK2ZS9f+GsTYwV7fiRQwJCjOq3GYjvD6xaq+uzVm/a1s6OSvDlypjIHIj0Q34hA293+spCKb3nKFPWGnb9xi3b3Krq3+t1RjyaVph50AbpSUvnCtIdJzsEyD0rDyptEmIJIziQWgKzmAC+m0atbNeshRcggEDm2bAepVuc3MiwZbgR7D1V2s9arliydK5snX7eSqVxCXQAfr1WzdKJrnWau9bYuWeZLLOJaRur5GxmpmKHjyza8ROoKs1aIZu2bL9r2WRSER1rvVNr2Orapm1t71oXa8c+tpFdu37jjl27fmvIM5jft2CHDu23J55gjhJnp55VyiUrZHOG/jj6v+4djmxiydY3duyF77xqr7/xnjYmAHhls2mT+07Zdq0rl6FSEeWrbev3GpZMdqxR27RBr2HTk2UbHysqwKnXd2QIIBnTbt/Gi+NW24EkAtO9bMnMhCXSFWt2s1atd6w4MW2DdNIGGUaoBtZLdawHEFDm1/5bVHlTo21DWdHgODdoWy6TsFaDdse2tzawAU3DNWCMD5o3ffkZSxWmLZehjN9Whp7NNa2Qzdj66q7lE/utVZ2zdG/B5qfuU7aEBjhkJEsA6ABlmEpw67cRzroLDv317Jbf499wCuGTHmsEfgAEMhk9LdpUXiIrFAloN6w8lrCrN96xX/snP2s//wv32fK9FVuYmbfqPbOTh/9XW9r/pM1MHbG11XVLpOEl1G1AGVvBVsgS1eeNYDgKxjHZHpkbj25xw0w8AmVoKwxZn6NufkPe+0g/O0yIhP42pet+quZxhQA9aOKrpE3lAmIcS8da4EoSJj4E+k5kS3Iew/J2PEAPJvay81hF+C+cp7NV9xzxlE170BHcIPbGGUeurBfrM9Yf7AUiCfrgCQCnbXy/NzLJKwHogDhCPVl9qi2QoCI0Cuix5E4A27VOom7JNMF73rrtmpXy9Mpft49/Mmv3nyra3Vu3bXpyUn1YuCLlctEKRdaJylTC7izfFnDUdusqVVMJo4QLWMBEZ6SLsnnM0CCcRVMRskGAkhI4WS/a7gT0lOIfemje/vbf/lmbmthnf/7nfyUgB4h4PbJKZtY14DRw/XaABHAkK33wwQftL/7iL6xa3bIv/eov2SOPPqSyMeBLdko5HJ11PrjvOYZvfvObKknD0AeQmOXm/n77zfd0PgAiIEgG/tBDD+m9ov88Y15S9tvYEFmM1ySgAGRf/O73bHOrJ5yh5P6Bx++zX/7lX1ZbAflV/oY+Np+e/fqEh9sj7PmAYIX71FNPyEHvwsXz8lqnOgJZjeDg/LkLytAZRSMAAaQ5r6Uwg0/W7aVzSJNu+hS5DtJjjxO7wXcpQgqULCYaikUnPMfxRb5yfQkC1tcRFXJCOVWOKDLzNz76YTt0ZNHaHTf0EaD/yZf/d3F0252utXsDS+eLli9WrNXpW3W3LsP4hf0HJLFX3dy2SqFs333+BfvDf/fvZGDycz/3d21pccHu3Lxu+WzK8Je6fuWyTYyVbHKiYk988AOi1TdaLbmobWxXBeLTM7Mix/0+rzMYaMyjurPrilzJtIB94cBBZe6Uh8nOKcdncjCk3a7w4rUVW92FKe3yq2KCQybLlYw2gs9BgxOMTLGiI9Kh3hh2pzhqRkmAvOZEsVbVrJC28YmSTVTKEiAolirW6SdsY7tuWzt1a3YgtWWsO3DXoF67ZYN2XVnu/rlJmyjnJGf56CP328x0RcSXUonKQkLEjGarZrXtDTs8P227W5uKOre2d2x1bd2W72LS0NTxT07N2tT0nOXzRO1uw0qVAoGQciVvtd1Vy6Rd5avZaFin2bZSoWQL+xelmESWt7lVt0vv37AXX3zDzp6/YplsyYqlcduqmzVswlqdhJXGSpZOD2ynek8qSAv7p63XrVk23beTJw7ZmdMnbGZ63LIAM4NbnZa1G03LwnGoNu2tty/aq6+ds1t3q1bdHVgiM2GzC4dtdWvbHbdyMOCgdQN8jKUxqpQ0q9GTD3ZXEpeJanZuXZospq2/fF3gMHV00WZnx2WxSeVnfGrRtpsTdvN23RobTd27JX6/v2Pt9ppKpqXctM1N3G+t6rzVt8esnDtonRZGGi2bGC9br9MImZ33bx0cvn/sajjf/p+zxId9ZTJOsnTK8yGLVk87Z4lBUWpznQ7s7J41O8s2NUul4p792z/4NTt63FGGLs2PfOb/tETniK3dTVgqUdHG3OhsOJiToYv8RuABqBQs0YeYFxsUo6NjI9WCvYG0kNGPaCWEnrKftyvi/fXSdghuhhaycmn3dWJKIomXAxk63AOAyAMdD3KCj0I4Zj2jYsBDRkO7naqWk8gUYkQBmuExj4xIjuTso3FJ7Cd7x31Pd8FH6Ua5ATFYCTr8ItqlrT8oqGWg8r+yc8DcM3Q/fh9JjWODNHDi937QntV7D51tJAA644GJnjX7VauMj9mgm7Pd6rrl0ttWrb5sn/7Bkj351H575cWXbGJsXHsMJfeJiTG7feemwHJp6UBQvTspMCI7BFQI/iF7AeQrK3hwu20qGTDAx8Yenc/Y/AEK/h8AYkb8zTfPDc1Feh03FyFDpDSvCdke5edFASsZJ38PES4CCQHC7/7u71oul7Yv/eoXbWd3y/3hSyUFHZ6dtpSdc7xUCAhKfu7nfk7iP/TSmZdH4e3WjTv2la981a5fX7W/9be+YD/xEz+hSgHHSQuA3yVA4IMSdpTo5fVfeeWi5sALhazt7nrba9++KfWcKV//yZ/8iUrU8SPqk7BekRdQyJckNHTk6CE7eJB+eNveePM1W19fk4c8Ggauvw47HdAmaKkJuPm4cpUROQIrL5FLgTSM/EZdd41UJ8j22xKkiR73mQxj4PTjy0OdgTgPT8uBD3i7YxUzTCXhRB086GNxm5sdm5pOW3ksrxYuHwRBiX/0Kz/tnhyphOVg642PWXl8XCVtDoQDz2byVqvWbGJsyuan5217o2oXz12wd99923bqG/bZz/2Ara4sW6fVtP1z0/pKT/bihfM6yXQmI0WjYrmsIAGtmPLYuCKzAwv7ZaYAUxHVJmbzVtfcZm9mds46XWaG+wK3YqksmUOIBixQe5C09VbPVqs1W7m3Yf0aGypM91IgfgUfcLJzSdICEiPKb+iw9yHPwSCn5tG0dK9mU+WMnTq2aMcPL9nH/saHLZPNWqszsCs37tj33njP3nj3gq2sbDjJjb2o07TUeMVO33fCHjx1wg4dmLfFhRmbnxmzne01K+QZ22pZdWddpdZiMSeiVLI/sNZ2za5dvib2KhEnUXJDRsmMyRRk9lAo0qNxLi2kKsDczSMy1qjv2MRYWaW5Tqtj6VTaZqZPh14oAAAgAElEQVRnbW52XkFAMpWzl15+XYAOqa7XS2vUJ1soWSJbsKura2bZjO2bn5FuN2D5xBOP2Cc+9iErFrDn27GpybK+bzZ3bbe6pSx9c3Pdtjc2bG5y2g4tHrbNrYbdXt60aq1v3335bXvtu284GXFi2klraTJ0TiGUgCVFmzbboeUAQ11asGE0DIBkM4U3ULPxiaKduu+wPf7oGTt+dNGK8mVuSsf/P/zZq/bGWzesdm1FgjZWwPdyy9Klrs3NzNhHnv60FbMH7cr5nl271LJscsG67ay12i2bmZy1bhM+RCCYqf/L/cF7R0a4+46Pkqtcyc/138WIFhEMkmIAdf56BNB5yKl4pDJ169gtyxS27Gf+zmfs7/8PHxJ/EsL+7/6r1+3f/us/tfHSURsrL9jt22tWGSuJtCU2NiY60k8I/fs+1qLAGRnl6D29x2h38Of3o6d5rEKEjDcwuD3JZXQr+p/zFeCKSoHhfEOvWoHFUIPB71UHdJ6nCOqjQVHcUrmuAD1rRcUB7kKsMrhPwfeJ4sReeBi8i770nnkH7YcR2eL4jiKtaVg+Vikid8AJgU6W8+BFAz7hekJxGxX1CZODHiroNfsCafEZFFxJ+1dz+nuAHkruAnTP0EuVsni2tZ0NqxQbduvWN+y+U+t24mTOJspjmuoAvE+cZJa5L0CH8Q7nhhE2AIdSLaDCfgyg04+9dv2qwCydSQrQIc+RuZLtAoKRPMVXsmMAmRlmwBSDk4sX1jTYks0wPz2uTN7n93N6HUreqMBRco7GJoAqH4D1G2++aocOL9jnPvdDAlsqAIBeVECjxw0YMmf9pS99SZk5YM0H7mHPf/sFK+RQxHNBFdoAAPp3v/td+83f/E27cuWqKgZgCPsdAA+YLS83FHwwCkj2Oj6eU8DDR3WH1iEBySG7evW6ghOKqzDXKa0DvAQenCOgfvTIcfcvHy8PzXO4b+Ax7O7u6GecPxk58rIO5HttKSY6uR58UBVgrpwED2wDnL29wPG7dwNPbNTWh6+FJj38Ca4Z7Q3WkeOKQj31esfm511nYHu7o0kGAgKCkoUD47axta37M/rZJ37zn3xxAMObXa3Rrts2bG4b2Pz+eV1gIrsG8nntvi3MLcpukoswUZm0bz7zDfvyV//IvvgP/r5EG7LppG2sr9nbb75hc7PT0s1l8cjGEU65duOmVXdrdmDxoOWLJQnL37p21RYXFmzhwAEBNmSPF198yV7+3iu2sV63hYVZldvZXLK5nO1Srq/VbN/8fjtx+pSdfORBu3Lrtp09f9mu3bpr9RoZIOWwMBcru6gR4wvkUDVuzznnLVtasE67b+lByyaKKTu8b8IevO+QPfHIKbv/+GGr7WIq0Laby2v2vdfftRe+95Zdv74sJrrGp5qwwBt28oHT9oUf+WE7c98JZd716qZVSlkRYSbGi5bLpqwJ2azftlIpb/kCfd+U/eXXnrEbV3B4Yh41rZIagE1ZycUQ0BXH4J4yeMomJ6cVIHk/JmO5TMrmg1kEzkOT4xO64QgQ3n7nPbuzvGq1els981SmYO2udwoZEVzbWrfDp4/YqQdP2ec++0O2b9+Mra3dtcmJsiosN66/78fcbdnGxoqtrtxRuR0Na2ZK2822ZRNZMU1f+M7L1urY/0fXd0DZWZZb79N7nd4yLZlJJj0kAUIQQocAKl6VaxcUu1wbimK7yi8iKHhRsSDYsKGAIL0TkkAgdUr69Jkzc3pv3znnX/t5zxfx/9c9a81KMpk55yvv9+6n7GdvnHPeJShoRrywYw/ShSoWwnHFxhchoLreuuCEUP0BjQ8Dex38wyAVAI4IW0xVWIxluBwmXHT+VmzeuFr+zjFIq7mGscPDeOHlPdi5dwLxFElMnCk3IxeZA6ppbNq2Af9x1dvR1tyPeNiCJx45jL17FuFx9sFs8iOXz8HrbkI1z9I1jy2rsmACs+gLKPMcZsIKqFhu1clyJESSUGmEQYCVqRl/j4CuNhZ+n5u9CW4ZObLbDTCY06ga55AtTuDBR25Db5+asvvT/QX89K5fw2LyIBphKdqGYLAJkWgUdgfJV4pd/S9BhLq+PFeGbBKq168Y69xw6gAmFSgehz7Spmfgepmaz4qaHtDZ+2zH8H6o0bc3gzrPWZHKpP9cB3XlQFhvMdTH5lQA9Cay3ansnsentyj4JytLdcLgm4h6dUpkfR6fV1NpyQtfoP75PGYldKOCFV3qVv4UMFUArMhydZ0AXWxIKhtsyfHQyXpXjoqKUMcvpWqn2huqbSfvZ9RQlaoEg6u6XHDVBSOnZQwFUVo+1UPnMegldxOrWJqMkS7psGNs7O8oV18EMAer0YBcpoaBgXb09fdIKZh/9vf3Cdua+6qu200Q5HPT09MrTm4zs9NIJqMiqKNL1zJzZZZMgCA4c6/k3wnI7HPrpWeCPOe1C4WyVDwZEBDEuecTxPlvfYSNe42uYsfP4fuyn/unP/0Rk1OUJc3JKJbqty8KA5wVR1YZOYJ38803C+mOWTcDjR0vv4L7739AghEKBxXyRSyGS7jows248cYbhcR25513SjbOamRPzxKcPDkl+VNTk/sUQS6XoyiMC6mUYsQHAj6pDLAd63TaT4146WptPD8GPfxSVrtmAWAeEyVopRetFeUekAcwPZ2EP8DKgENc7Fht4PVXJXRl8EVs4vd5PZX5jTLR4v8TN5T2ifJO4M9zLyDIq9l2i+y5BHSSFI8ePSnBB4MOnoOu6kw+IIE8X6eksCrBzJ3HedqmXiF067a4hnt/fkuNBK1kOoFwdAEWmxFNzUGUywXMz89JH8PIxV0xwmywozHQLF8UYUikEvjH4w9JHZ+6yXabVcTq2R8OBvwwitNYTTamLNWVXG5QGY7982QqLRaJRw8dgk+UeFRvgIvV5/eLrN0rr+zEzl0H4XQSzOmTqxiDLAWxdMOMP1cqYiEcRblmQjxVxGv7xzAfisHgCsBocwl4CYWRDASHDe4Gvzy8LBnzwnH0w+2yI74wjQaPFe99x+U454x1sLKfVi0jlaRWuglPPPMCHn3iOZRgg9HmQSzNkngF5dQ8zjhnPc7esgXdnZ0Ier145onHkY7HRLCmuTEo5XirxSQ3rqmpQViRNrsdFrMLbnc7nn12B55+6mkBaEZoui4zFx2rEbz5PFaOTegPnsvtlvek4Ucw4IOPhJp8HidOHJc+Ex+GTDaLMoVrzBZYbHbxfk9msiiVK2hr70Dvsm684+rtolxFgQxGEPNzs1hcCMmoHUlw/X1qVjWT4miMQe6x6H6LupkNqDjx8ku7sf/AKEw2E1ra2+EJNiHQ1IpgSwf+/Pd/yvUqVa2g3wdMbBj5AUqwJpMwN7A94ZDRRo7dsV/PqkYmGUFbSwDXfeQD6OlqETCvlfOwmGoIL87jheefwY7dryJfo0GMXXrlZOAXiykMDnbiQx9+Bzo72hFdLODVnZM4tD+HXCoIl7MfmmZHOpNF0N+OWKgizFWLPY9yNYpkdhZen10CHva/TcYgatL/dZ4CdMUuLwnIZDMZNDUFYDCWkcnG1QiTkQQojhvYYbMEUClzRtSMYikCmMIINgEFbRaRcAKGagdcTpp+ZKVtEmxoQKnEjaIEj5ttD5MYcTDQCzT4MReagslSQXOLH/MzEbgtS+CwehFPzsNkobteCs0tQRmTKxRKcDr8yKQ58WAXhj37qpxtzmSSqFTTMFpSMJroBkcHNAZXDuSzVVSqZgT8zUK+VJlvHSBljluJ7BD4LCaHTBfQLYsbTDwRFSUvrllmmQz8pF9pNpwCCFnTJHxyh9KthgVE60pyOreeJFYje74sf3YgHJmF0cBzzMHpssJGJ7ACq0o06uhAIpmHwehAPJWBx+9DuVJCrpCWz6eil4PVrbIJxTzFgGyS4VGYKhYPwevlva4im0mK5WkuU4DF7EA+X4XD6RUv+lKliHB8Hk63BR4/J0xKMubGcTXJ0LmhCzmTHB4F6FVzSeaEbWYPrGYgHjmCYHABR0/cB6czDo/DAZfDKSItnCdvagJa25plHnpwcJn0ZQmOBGlmiUuXkhi1QfaC2VlabmZFl57ZtOqp26XMzOef+wnH1Qhoqqer5pV1Fjv/zUyf5XKyzzkaRnDj7zEjJrAz6yYQEjDEkIntoUxG3oefefzEMUn6qHGeTFB4htkmleWUdvqWLWsFzNm25cgbs+8DB05Kib+z0y/XmfclEolJArNmzUoBXJ4vQU4/dn2EToS16iBJcOVxMUjhuUgdSUTQlG0z/4+JEAMi7qU8H54Xr40quVskgeTP8NlLp0sykx4MAm3tzcJ0Z/DCIIfXiKDcEGxER0engPXU1AzGDh/F/Lwyq2GAwH2UgRBn0Anuuo48nwdWLKTqXVKMdIoW2ay0qC7LMRw7viBl9WDQgYXFvFQasuSc1l9+n1GqCTwWUTJ02XHVf1wh43OsUIg5y90/+WZtYTGE0MKcABTBubu7Q0akE4k40qmUqGoV8xqKOQ1aSf2dln/0Ez44Nizz24wSWdag4To1lAeXD6Cziz0JDZlcFgWSOFwuKaMTnKOxOMKhEIrc1A0GlIplWSi8gRy+p+Ugy+v3/OrX4nLDkYRlA+3YetZWWdC8QYl4DKHZOTz19LPIFqtYv2krSrDjhV37MBdNI9jaJWV5o8WKMtXUaA1ZKUJLEaRr8DcHkE4siEJVo9+J87ZuxsXnboHTXEE2vgiPS5VlWBJ67MnnsGfvMFyBFtRMDhyfmEUxGcWqDT244rLz0d/Xh2QsjmOjh/HMk0/BUKmgieSJRFKy5va2Nlmo3OzsYu8YhL+hBXZ3QLJnRqXcbHVfXC4+LkT68zLC5r0olZWsIwMf6Vk5XRKYRMKLmJmewtTUJKanJmX0hRs6y1XcI+OJBIwWM3zBAArlMrRqBRs3bcYll14Au72Gudkp+Dzq/Z568mn8+U8vShHjtNOWwCFKRt3obO+ApT6OwnvK4CGbLuPAvhOYnVtEMpOEhW0EalebTGju6ETvsuXIlY04MDKOcLQIf0M3agYvFhYzMBhZSmxBZH4U+cQsTDYLgn43spk48tkE+ns6sHpoAFe9bTucdpPofXMUz+20CaA/9+zTeGXXq/A1tyKeLCAcSgp3YHCwB6efvhrLV3SIWMfIoUmMHIphfsYFE3rhdC5FDR4x5HA5GuB1dIqW9dTcfixd0YBYalyx35lbu1qRSTFo8aFW9QqZUBGhWJpnNl6Cw25FsZBFvsBNriLsf4IVS+7VshnZdEkEJMrlLAJBC5KpCUTiJ9DdF5CZfpulA9WKGanMIugwZ3dyrI2lOwMaAj2oagwmHEimcmhs8uPIib0YXNGOxehxeF0tsFYGsDifwZKeIDL5efiDJpwYH5FIn2skmcxKgOF0KNGL+dCMgGEun5QJDIuVZEo3YtEMzGbK4nI0h0pgVsTjLPt6laCLtLP1sS/Fnmd2zNltEgyrhhRMljx8ATMyuSi8XheKpZxkIewHK430gFQh8lkDykUrTGaK+ugKdv8quSsrCFVWJ0mVLatIZBqBBpLBEsICzuUTWAiFYDe50NK0BEePzaKpuVdU/7SaRVTkmFV7fQ6kM3Gk00mZUGEAYmKvv0LlOipMljEw2IXxiVHkchF0dAYxMXECy/oHEAmn0Nrah337j8AXaENLW6fYbVYNVaSzSanyeFwNoob5v82hG2wasrkcjDWHVJ1yaRqLRDC38Fd4vUmE5xPgY8oXialUsFtczMo4WGeXWUrHZDsTwI8eOSbyrswQmQAxWFq/fq3stco3W2nNszzLF/vI+/btE0lXbvjcRwl2JLgRqBgQ0PqVcqIEUIKF7rtOgGFWThAW+2apHvIzFbOeAEXpV+EyHT0mgDoxMYlMOiulaY52sdTONiIJcMeOUjyFmvLcv2hOwmQpLRNUVgt95tPgIJSHJmJ0pygoWQ8SBZWU6b/63vw7z4f7ECduuNcxEeIx6eNtDGz4ewxQeMzZLF3wFFcjk+Hvqc9grtfc7EQ7PeGtDHzK6FrSjrVr16Cjo00CGr4vnx062hHUGbAwiGX1dOeuVwXQWZ0QS+5qVVjrUuoXlTl7Xf1NSd7Kyq4HVaJemC3IbDz92tMcsTWpbJykRP559tmblZV5XQ9fWeQq7/pSOY9wdF4qOjw+kar+/BffUeObWUhcMjCKI72xIuWLxsagxMrRSFy8e5lRxKNJZFJ5aGXKN1rg9jYgFkuK3ZsuXVculyTLbm1tQTgSxtp16zBEij/JHBm68hQke8ylM+jr6KRFyamoS79RzGAZ0XAh3XvvvRJ1XnzxxVi9eo1EM7xJ7S0teOzBhzB+YgLxdAFdfUNo6x7EbDSDsZNzSBdrsDi9MoBS4OiIoQqLzSS9YrYEli/rgtOUR62cQntzA1Yv76chK46NHkQ4NA03M3q3W4RA9h0YwYnJWVjsZHAbEIkx8q/h6v+4DOeefYYA99jIGPa++jqmxqckW2xg5me0iHwmKwuiNW4wwh8IYHBwOXoGlsAaMMAbdIqaVC7LwKco15FgHIsrtSPap3KkhQ+tzv5klEmhGBOsmJ2ZQ3hxUZjnImvIlIUDOQ6r6I9zvCFfKiCVLcDuMmHFyiFsOO009PX2YXE6hCUdXcimc3j00cew65U3pMricflEK7lc1NCzpBcetwfpVFqiWlE6CgZBq8cD+8cQjsSQK2Xg8nLSgN4neRhYbfAFsfGMt+DA8DhOjMdgMPpht7eiWLKhVKZlI7PQRWQy01g+uAwDy/pkUsDttGLl8qUyKZFJxZCKRzE/Oy2KfU2NDQIgtM48dnwCNmcDEokikvECPE43Lr/8Qpx33hlYWDyO0bExHDwwjvk5AkgvfN61MBo7Ual6JMhjVhoPZ6QH5/Bm8OCj16CxTVWQ9d7i6RvvRK3SiFolIONKOrOZCm0kTpFZTwlQPnAM1jirL1LJlZpUHbq7OzE9fVz0oU3mPM46ey2u/s/z4PZSnQpwU9TQorSS+MW9+NVdh/DQ31/GvjemYaq1wgAfGhtaMRcax/CRT6j2BMXZKIpUAs7Z+gBiyZPwBip4aeeNQiWoywXo8vGykbFkmcpwLEZtmmwHLkwBM1MafvfbBzA6MoGJ8SiaGmmJ2Ybjx2fR3NylGN51qVklsqJK7saqBbloDQNLu5Erj2MmtBf+xhLsriKu+/j7se28TfJZDC64eY6fqOGpx/fgoQd2YG6qjLa2QWRKJfF419XplBqdFDaFnJZK0SEtj56+Zjz44IfhdNH3QZ0L/dOZFbM//ba3/RTzoSIqNT/8wS7E0zlkKWhFkmSNz1RRPsVl88BudaMmmXoJsegCAkEbHC4S9WLYuLkfP7rzKsnUmC3FosB733MvQqESjCY/srkabA6vVHC8fg/yeYLSm+fQ2aJR14vCMpoxLwG01egVQE8ljsGAI5hbeAA2WwoNPptktjRR4UTTypUt6OvrQWdXB7q7u7BixfJTPXTyjFi5TMST0pflXrlp08ZTOuP6SNibrUoJdARiGqzQOe7IkUn09nI6ZrOQ8Kw2oyjGMcOUVmZrq4jM6CI1zDa5H3HPJUjqfXa+JysZ2UxBpEdZMWXfmD107kfMRKmnrubno1JqpmLas88+h7GxsKwJPi7ShYMBxSL9N1QvmD1ijsd1dLRKoMBj4D5IwNQJbdwHWSkMNvjF8179LufVmZ2rLmudSyda8CzQvvn15u81NanAiZa73T2dwl2Q/dNpV+prtBm2KKtTip/t3btfZtNJ4M7lKXajKh8MuiihnMvRsU+teyr36SpzPHaeH2WCef94nm43K1c1OT4COF/BoF2uJycKeJ90FzhdB573nde/vb1VtNaI02r2X4Phc194Z43gQSs9jkxQYzmTTiIWiwopgG/GjZ0D/JShZC+dF4/sQJ8vKD0wlh/4InmMFz+ZSgrpSLnIpOTDnS6nlJn9Pi8CwaAq69AL1uZATW6UKp8oYQPlaMQXT4oHygXF0g4XKzNUHtf89BROjoygvbVdAH0unEagpRvexk5Es2VEUgVYHG7RFzdZTOhcwjJWP5rIQve50d7iBwpRmKoFMYOYnZ7A2PABJGOLMJMpxVEwDx/aAmZmFxCJJVGpmaUnXakZ0dzUiEsvOhfrVq/Egf0HMHpoBIeHDwuAk7BtM9vgcTGzozY4A4n6xkihXbsDNo8Ry9a1oqUzIEpuupwf+zlkvbJl8dDDD8mfTU2NUjLiA8p7I849ORos+DFy6DCOHzsqWu42q0WmD3gAjF5T6SL8fgsqNTXFsHLNIC68+EJ0dHUiGUsgOhfBYP+gWFS+8PzLePSRJ6T64vc1ynwwy9GMIudn5xFP5tDW0iCLjdKFjMRZ3l8ILyCbz8EXdMHf6JXMqFApo1wzINjUIbO+uYIFmYwRZc0Bm70BdnsAZkseF17YB5eTSk2N0vpgP9jrdiCbimN0+CBmp6dEbzuVSMJmMQsjmGXumelZZFgi0zjnTT4Ce8XA9ssuwJYt6/Dqa89gZHQUR46GUCo0wmgYQjC4EdVaG7SaFw6XV7IJj90Fp7OCaGYEbxz8orSSqY/NJc1MceuZt6KmtaCmNap+upgBUWGMY1kVVIrUAOe4kU96+Bkicq0sG1KpFIfRxHHNGNyeKr5z81dw4YU+RCKqtCrCOtyIuAGB1uIlITdy5cciwLEjNXz+s7fAYm7A3OwiOrua8MDDH4PbD0SSQDOBOQ9sWPsjeANlFCuzeOaFOwXwSVuQ6SdmJHnO7KfR3sJRoiqKSIhUqQUeVCsuYQYQcF95OYtf3P1nPP7YTqxYfgYc9iYxqVBiKmLVooRWTgG6GU3OdtS0NPaPPoK1Gxtww03vw+lb+hEIAIVyBXYmCqd6+qqlveMFDb/62WN4+pn9aOxYiiqtauu2yGoUnXCoBFtstgps9jLe9/4rcM21bUK9IFeDGzKfMfImybm44459uO83j6NQ9KNq8MNoccHj9yO0OA2XxyLEL61UgFaowFTj57GCosFpM6Ot3YWxoy/BZI3j4Ud/iSU9gJ3vXzddPH3TTSgUAjCbWlEo2uByNSEaz8Djc0GrUiDnf59DL4GaDybYzF7QzCeVOC5z6DDtRLAhgzM2bsKqoSGRfCXDmhUN2opSNESpqo3Xsz6CBoMx+rK3SXKQTmXw+ONPSLLDkjmzNmblHCtjVs6/q6qgQ/ZLVgBZCeReygydpihWG9275mXfJVgTzCkmw5/l7+jkMZLRCFoUiuHPcP+h6tlTTz6LTZs2gyY2bKUwIychN5vNS/DBvv+ePW9Ir5pVBfbYmeHzXOIxxYPQHZZZYvZ4FOmOL90PngGFUlKrnCKEnZK6zar7RHc0ZsV0PuvpcQkQsiXAfYp/EoD5RXziHspEjcp7bOsSTBlQsV8+MNAljorkL7B3vn37dklg+POsRoRCFPLKyt9J4N63/5jCPhl5VlKyzK51Mh7BnD1vYma9cFIPSurGmSSIu8leb8GWLVvknIl9bFMQE1k54fHzpXues7TOgIZrZt2G1aJZwPvDL8N3vnVDrbGBxAuXGBdk0ilh9rHUwpvKci97N5z9ppuQw+GqW4vXpBySycSkXKC0yrmTKGMLkbrUyogn4giHVX+IN4EUfEZAQgqw2lEsFOF0qFJOtVYVyUAuGC5Eq8UsP0cA4/dZViCo63aGBOFqMS0lw1yRpD4jzA4/ilUrbO4GdC8dxP5Dw2jv7EBP7xKsXDmAweV9sFkNSCYjAuLWSgWpWBQnjh+VrI/lwe4lnHtsQi6bQSadQXgxIhUKAjOt+dLpHPL5ohwb5xbXr1uLsdFRTI5PYm56FgFfACaDCVaLVSQ+GfAU6clLMoWmibMcDUloVe0OGmCyKr9eMlBb29oksLHYWJ6lGA1ndnntPWhsaoLH6xGZWn62y+lHNgWEF5Io5PJwOx2oahWMnzyB0eERLITmVW+9kIPVbhXd3xVDK9DW0Q6DmaNbOSHwcayvpakVXk8Ax46O47VXX8fE+IwAOfkT1Ejmg8D7QtUqgm86lcTCwhwy2Zg4R6Wz1OauwWSlV7oRRiuFchyIJNLwBThO0wWz1Y14guVsC1atOQ1nnL4KLS0a/H6DrDkSKr0eF/LZDPa9sQeHR0dhMRkR9AfhdrpBo5tCrojxkxOYnw3BYGSvm2I4HliMLuQyOWzetEacmV7f+wKmZmaQTnMyoB+5LIOh1TCYu6HVfPAHm5CIx8EQwuMuYWL+FRyb+iGK9WlGlvsIGJs3fBvVcgdqlWbUyOQWQC/UBWlqgOaUuXYSz0geZVDl8bA/xtbGPNLZI7j2ustx/efPVZLBdeO1eFyDw25GqZiHz+9QjnlSgGa+Svc3o9gFxCPAHT/6B5566lnYHSY899IPkcywnK6if6cRWL7s6wg0VWB3Z/DCjh/Lw18fRPu3rERxvilWSiTMI68V4DI3ywbEzTQRB0YOarjpq7cjk7IilWQZuBlVEVIxSV9YEeJIkCMwGlCM59DgM8LXlMR1n96OCy7ph1ftP/JajM2iKehHDWXRunBagzKZ+Lc/zeCeXz+J2UUDKjXXv7TjJTsnSU1T892mHArFRTz48M3o6lZcu1yBXAuTlD1tlEc2AeFF4O1XfQ+VWjsWFmna5JSyu9GswWxVEywUGiJ6WE02WIwOGbEtF2KIxo6hpcOI+35/K/qX2ejnJBsw71UuA6wYfD+aGtYDaEGpxH5sMxbCCZhEAZJciv8d0GsWVgZJfrSJNkVVC8HlnMKZW2tYtz6IpT09MkNNAJmbm5G2BjMv7pE0IRETKQMzWGbxNH9hBqqqfZz+YXuHfWACNUGdmz0Bi5k2QYjMcr1UTkBmG4bPMTNP9ohrKIkSIUGfez6Bnm0/nUzHfYnvp8uyknHPF6VbiQ/sjQ8Pj0hv/Prrr8e6dRsk+6RGeWtrO1588SX84+FHceTICSlvEwe4jLjeuH6pwMyXzkTnvsZjIYBT0pYBjnjPjAYAACAASURBVOIPWVX7NkO2OUvb6n1Y1WDhs7PTJ3sTvxh08GeJE7wOvH78OwFRZ+7r50kmPN+fwZTYrFqMiMXC0kJetowysEkReWGyxQydWMXz4r0g8TgSVXPurELw+vF7s7Psy9cBvqDmzPnezNo508+yOUmF3EfNolimev5srfB9eF0ZjPEe8O96K4XXRQd3BjnExBPjx6UyQZwWSd9PX/eBGku5dO9iD+TE8ROqb15VFqQkXxGQSM+3Oyh64JS5cXGF0YpyQ6xW1edguZjfp9EJgwO6DbH8y0XpctjhcpJAkzulJBSgTjVdvGiIUihIz5M3lH63fL9UktKCeREp8HrcMt6mqwRJhj6XQWtj3ZUTRjjcQRgtHmQK3Nwa0N23FLl8Hhs2rMPAQI/MKFstFWglLoo4aiUNHY0dGD5wCLt270YsERewa2klSakoUegsQSGVEREVm8UmhIZ0Mi3lH3IGYDKgt78PsUgUXo8H/b196GjvUGWkOhGQphyZXA7pXFZUo1ipaG1rF+IFM7lEnFaCo1JaJ+B2dnUK72DX7l3o7u2BU8pbARl/YbYu84305q4YkUwUkErklFCK0SzCMsx2KM2qTE4YeJmlb08SBicFCLxFis9oBVRreaSS7DGqXmtXRzdaWzpw7NhJPPXkM3IPuMj4HkuX9ouiFQlz7OnT9jLgswuwM1rN5KqihOdwumCgk1pd5ZqGPOKoZrGgsbkFy4dWYNkArRrdSMQm4XGxz8pel1EqRYfHRvHa7ldFkc/r9qIh0Cg2ielUHpHFmIA52bleXxAT0/PQqMRWNqNSKqOtNYjmFjcSqVk5x/UbzoXHO4R9ewtIJBthsvahUHbB7Q8ik0hJON3cxHz1GHbt/Zaa8qqDETecc7fehFq5E1WtDTWKpwig51Ez0fCGDoMWOG0B2fjLxZocL5BDOnsSVeMMrvnoNnzwmgvgbyjDxYo9x1ty5ALQBESVjJkdFMpVBIJsydQzQ3K6GctxIygxA/0jfvvb32DfwSekRM9XLgtwIvL0jbfAYIlKhv6Px36Ntg4StvLw0BBbxmmU9Ttfmawq8/OVL/KYDCgyM2Q/uwKE5oCv3Xgv9r8xBbutDcUiZ97tEgYoIxQ1h05QN9U0NDisSCVOYvvb1uEzn7sELR2qlK+EO96sLJtGupCEx94sHgVTJ+uByvOzqFSDbwJ0pcvOMrahLhBkMqXwzPPfhp3xFCfkoEGrJuE0mmGCBakYkE45cfkVn4emdQHGNpisQeSKGrRaHuUK9S3ycDnMsLPVUqqiVKAwUgZL2i2YDx3EH/58J1avZd+9ipKWkbK8VhahY2zdciOs5j6E5qsolhxwuholwbE6rciXWakp/q9KcdRyp7AMleKo5W6ohWE2HceVb2/Eps3NKOdzoqRJ/kUg6JfWJ/u42RyJZVHZE5llMplhGZtVsTy9LSgobLYivJiQsWKCN0FfF5NhS+7YsRACAbOAAJXjCCLcR3RwbmomQZfjycqek0IsBH9m+ARuNWlDHFATNfrvMqni95m5cm6eIHvLLbdI4nfWWVvx/vd/UJIgjp3RvKVcqsDr9Uulkxnx8KETstYIyJQGEdIix/cZH2tkq7vkOAhQ/xr9UqS+XI4Yo9Yv19eSHi+2b79YvOv54nnz+PReum7SwkCHOMfMl8dNkD9y5Cj27VPz7gyiOCZKhbjF8LxcE3LBeN0J+PwiyU35VhEbojKTTltim912ikjIYyYfjPul6p+XJQDjufH/eFzEOFaZnQ4nDo+Nye+yEs1ARHe4U3r2sbpvekruj/KKd8r9ZDWFbQI+h2z1ERelDfDFz76zxvGxyYlpEXdhRmaxUM6uIvPQS5Z0Kw9lxuYkkdB73MJZ5qqw1I0El/qNJyBJaaRE6r9RAHzVqiEU8jmxvvS4nWhpahRWtkR9nO82GLEYjcqNIJmL5SClr0vGq4pCwmGKp5jkIhBIdKs4RpszU9wQaLtqlznrXIGbDeealeLR9u2XYvPm9fB77Zg4OYp4ZAYOaxVetxVOuxMOiw+T4zPYd/CgdO2WDi4XIKLPLG+aZNf5glgscn/KJJIo5TUJDuxOG+L5LHwBlwD4yqEhXHH55dKDZoWCx7rAKQFaLzrt8sWwn/1sAjvHXWr5CpqDHM3Losh+FbXiSUDxuBCJxaS64PZSw57GAJzjpdSpUaLCZCqOo8dGpYfS0tgs52OhVG/NKKXFUqEs2TXtHdnf4eIqaRTPoBJfGfliXibGShr7ZDXJyNPJrLRTWI3h53Ehz85Mi6Yxo9dKpYQUs/qaBi/DbE1DNByTknAqTbKJHW5PQIR9yLC30JyGErKcZ2/yYtv5Z+Et27ZAqxYxNjoGm8Eh419cKxzR4fo5SPGLffulV9je2gGLiXO3KSyEYoqYqZHcZIMn4MJM5DgMJuaPDjisFNwIy/pZs64NXd3dOHfb2+H1rsRvfrMHBw5mYXUMIJExw+byoJQtotFCWdIwjM4p7HrjZuQq9PguwGriiB9w5sYbUCstQVVrV2z3Uxk6bWfpTkUdgAZkkpwCcaPB34KFhUlkCxNYvS6An/3i05JZGlBENDmPJl+naLu/tnMCB9+Yxd13PIh8toblQ9248JKt2LJ1LVavM4kXDg0Elec5MDeXw4UXXIrhkRcF4GkF4PMqgcPNm78BmzMDqzODl3f+4l/y7DXVX9565qeQTtbQEGyXviPd7c46eyM+8vHtGFhRQTI7A4s5CKfNI1WJ/XuBz//XDzA7U4DT0YpazVkHdAYcujEJIT4PB5LIZyfxpwfuwJp1dQCvAbQ3ePzxk/j+rd/BW7atxcc//Xb09zejoGWE8V2r2PHGGwV88JqfQau0nTLjUep7tF2mv0IW1VocX/vax/HOd7dhbqGEphaONRZwYno/Brt61QQOgoBmw/33j+PWHzyIeMIFs7UJNpdXAL1YSsJkLoi1QimfQzaVgdPqRnOjGWec3oAf3fFuRGIl2JxUIOM8fgWZdA0ep0cM/rac8UWYzd3I5WxwuBtRLFVQMzGwY3WB16Ty/wvLnOqh52C2WkSauFImOS6CeHwnLrrEjcHldgQ8rDwZ0NvXA4fDhpGRQ5iZZaasJmLYNiMAs0XHkjUzc07BMCvPZYviA5FKqrEtPq/cPwkQBFlmpczcCQR8jpn16b7vlJM9//xtmJufwWOP/VN67AzcGTxwf+DPXnDBBQI0BCc1i52WL743996lS/tgs5uEZc1n9aabvi76HO9733+is2MJPB6vtBqpCEcgJDu8IdgkNqNPPPGEZO90jIxEkvLMEqAZfLKdwkCB56NIZgRxNXrI5FEfCyPP4Qtf/BC2nn2mZPWsGvDYmJ3zmJlVE+T0YycIErz5fjwPZtS9PZz4yIgZDlvPvPcWK70pHOJ4x+um69NzD+V1p/Y8sZKf0dPbKz/D66oCjlw92aOkrA39fUp7nvsrMZVAzaxfGdVUkcsQuOlPr0bceMyqKs3Kt0UCG94PJpcEdQYmxD9m7e0dbVi7bg26lqjgi1oDhkf+dluNN526vvNz80LFn51RlnFuj0fKJyz1+oMByQ4Vr8soFqOZVBp2sw1zMyzNkzBlVoo3Wg0tLY1YtnQp1q1bg8GBZehobxWSUISauvQkZq/cakHLki5Y7DbpsVM3l8fCUTmWIxixMNMXa06pCjBQUPJ3jMIOHByW0nA0mhTZVAqmTEzOIhJJSATIaLavtxsb1q0Rbfl9b+xCODSBgM8pXxwxCPrb4A80IkYGhdGEodVrZMSLMrNk5vMmnDh2HIvz86hwoVCxiCNnRiMy+RQsbhsamoPwU9murU0iwPFxjmVQTIBzvjVpO+SKeQFpt9clQDofCiGyGIXP5oPTRsEcD5avWCG980QqKRk1Aydm97Tp40J0utnvJc/BIJH48RNHUCgm0dvThbbWNiFilWjiQkMQqpMVNUycnMTx4yelh9Xc3CLB1tjYYeVE5Pci2NKApYPLJHov5EtCaKEXNKNRlnGkbRKPoVQuKkUkG0lGlBkkKckOFx3YjGREZ3H48AmMjp4QlrbN7haVP6Y44WgITa1+XPG2i3DBRVvh9toQjs4iHkuhWrQgmy6qLMTvl82Ki50P/au7XpOfoedxOJxAMpGBzeqCycANK4+ClkZ7rxeBRg/8ngb4vD7s27sHyUQWH7r2Cmw7/3y43K3w+Vbi5u8+hBdenIc/sB7JjAkWBleVKtxVZnjH0diexs4931MKsFB9Y1alNq69CdVyN6pCiqNLHUGL95U1tRyKlYREzIkw7TMdCPgaEZo/it6lBnzxK1fj0svb5VfKtRSsBgZ6ZvzyZ0/jL398Gpm4HcZSKxy2IAzGIhYjE/AFDPjwtW/He96/Gl62vE2Qfi2rGa/s2IdPfOIL8HlaBTB3775f+o/r1t8Eu42d5wjeOPAzxOJVBANGUFaScgtnnv7fqJQDyOdMdbKSA5lMFG7/In5897uwfmM7LIYGKaunk2zhAO9+17eglX2oVtzCHVB9dOXBrpTgyOzOwmtNAdUQdr1+G2IJwEX7SwChGeCqq76CbCaPQIMNn7r+Xbj6fRslSJEKQ41BCnDRxbejUmlXAjMSD1B+VUmvGk0JaLVJPP/CXdLfVJWJKkKRCfz87p/hpq9+GaZqCRazD5mkS0hQV155M8paC7J5eqa7UUERlSrHRo0yFkk5Y6/HhAsv2IwrrjwdZ56lSqEsZmgcL7UqHQGtbEZVs4se0tYt30c6TSKcHU0trViMhEWU0sARJJmj11nuSimO7P9qXSnOYCPfpoZygVl6AW5HDqnkq7j8rUEsXWaGx2OTUTmSXklEttosMrvNqiSfP/bQCT7ch+l1wR66iXoLubxwaNjqyabz8sxQYpv67wQC2UcS3AfpVlgWlzaCCbkyPp9fvseEw+l2SLuLgMTvMTMniOulXj6XVHkjaHHPfXNgwCqCx82yUxUXXEAyKsfeCvjG17+CgYHBU6Nb01OzdQMWO4ZWrEJjY7MED8xwp6em8cbrr5/SbCdY8XwF7HIFaesSwJnM6YYoPE6C8fTsND704f/EZdsvlhatjNoxegb9Q+bkOrBKWqKmeiIhmEOOC6uJaiTYgVRaZcIs7bOCSUI3s3Pe03BkUfYl/hyrE8y047GE8AC4Ukn87l/WLwEDz4dgy/vAYIfBC5n+bAuxV8/f4T2TRCyZFPDneTGI4DGypcprS8wjjrKFQZDmveI95HUh+ZbXhvcmFApLkr10YAm2bTtHJhT4f4Zvff29NY4XDC1fIQdAlH/++RdkxIEHMDs3h3ic9nGU1fNK+YgLgReLIEOmo9tJ5R3OiRewGA5LFKOz/uKxmBz49u2XiXxg0B+Qf5PgNR+axcTUCZx22no56H379wmA8eDcHrdagARPq9K4ZRmRF8JR77O3NrcJgYslKJY0eMF5g8ZGDuP11/di/MQ4IuGwiEXwB2xmk1QHmhqDkkUzLCRoip+skPooI8vAgW5kZmHZ80byYrucTim3c1SOpCwVLZqRL2clkmM5jA5wnPVlFK2EBdRN44IhqNO9h2TBRDImIEmGJA1X2FciMWJweQ96ervlYWY/ZWBwQPpok5MT6O3rRSqdlGtCUOe8OUkba1auxOLCggRUHD0rFss4dOCQ6Lhv3rQZ69ZuEAC/4IKL5IZTtGfnzl3yQExMjeP0LRsxsHwZNp52mpTI+P6Mn3jsjHj5oLvcLnR3LxEpREaGJEuyPE6mu81sRmiei5Vz61UMD4/hmWdfwPRUBG552NmqseKcc8/ClW/bLoTExfCcjBLJOAZ5+hZ7Xc6QD51dHgiPyyPjLZxPTSUzovp09Mhx2ZhYQWLAUSzmcc55W7Bm3SokE3GZqX3m6Rfx2msH8O6rr8Dlb70Cvf2DiMXsuPsnO/Dq7jTCi354fV2oGPIy7VDJl2E1p1GpHcbwyE/FKl6JlxhR0YxYv+o2VLQuVI1KXJRHrARlaJpSQdlcRLlahtvuhZYvIZ9OwmxdwNqNFfzPz26A02mA180ZdtXXfuBP8/jW138Jl6sd8WgBFoNd7lshn4GV0ri1DNzuEj704ctw7UeHQGdXsrpN5qr05z7+setRyBlww5e+jfMuOA2vHwKu/+ytKKetcDsKeO7Fr8DFlj79bcgG14A1awn4y1EuMyB0IRaPwGyqwOWew5YtBdz1kxs50StBPPv2JPasXfNVBAJ9yGbZTlNWsUJX061KJSvNwWPL4QtffB8uubIFTnYbWEYtAz++/Vn85Y8voqYFQQEQr9+KF3d8Fpk8MDkDUP/oyNEavnTD/0i5vMm3FIuhsPhSF/IxcTh0eRPYss2GH/zws1IidzpNUmE6dmQa13zgBjzwlz+jvb0qXJRinoIfZtz4lQewazfLrlV4/QxgKUTF+9MGi8mCSHQczW0F7Np7g7AWSrUq7CajBOrxcA6NgRos1PgHpxTcUplbverrsFoHkS9wUsEoUpuU7GS1TON1keAmX5d+ZcuLgM64ugKbhy5g1NywwGwgSTCNSHgHzjrbiOUrbejua0Jza1AIcNy09VKt7B+FogS2LPv29vZhaorz0xYhnzFAHzk0Bq8rgN7uPnk22Xdv72jF4mJIjn8+NCfPfCQclfIyiWrpVBaJRErpwTOAsZmkzKyrzJHcxtl12bPiVK7My97M/Z7AxmeT+z73NeqUUEf8tA3r8eijj+Dee38tY3TvfNc7BTCJBxPjdGeLoLm5FQPLVkggfvzYSdkjmY0Ggz5pLxCMuecQf6idToDk5xH8CKqsFjDYICDy2Kg9/+JLe3HtR6/G1rPPFl5AW1s7nNQ5YdYbiWLXK6/IKOtiaEEmT+KxOEaGR0T2OeCnm2hZxpnl2aSiqdkkez0F0dhO5XnzuvCcdR4BAyt9tr27pxtWys5mFcgSN4hrxFEmgizNHz16/JTkK/cn/i6ze54fS/zFYkb2R2KNrhInz26V5HOV1fNnmaHzWnCf57XiNWnraMXJyRNYOtAv2iwMeAy33PyRGlN5/hCZkSQV8GboBve0adOFCvT5Q/4iMzrOmXNevKGxUcB/+NCwlM5ZauDGwffcTfGPPEVq5nHkSEzGMtauWSesSHrR9nS3iTgKs3IeNB9YloO5sH0BJZbAjZ/qaOwTMUtVvcCsjFoxe3O73CKYz3nfaCSKw6NjMq8Zi8QQWeTmZYbJYJYH2u1iOVnpG1eqFUQSC6iiIsClSjlqvlGNZShRAX4u+y9cNIwUeVN4TaijTAcsZrGVCi8+JwTyAkK8eSz5s6+khGFUyTwcWUAopMpAZqsReY2fTtazp84gbZNovVWU+trR0MBJgqqU1QkpjDT5eRTtoNQrR7X++chjAtB9ff0SGfLF6JfuTIyGr7zyrZL5/v73fxDfYvZ4uABWr10lc7pOt+rBcFHyXHXSDCUcuSYI4rwPelTL68QHi9Hu0aNHYDVTEMcthEkGV7z2r766R1iuvM6XXnqxyENyxpYzvvxzYKBfiId8X957jr6Mj0/IuiGLlwvW56V1Lk1UlBexAnHqIbPUrRpp5FhQU3o+NAW/P4hYJI8TJ6dEXcpgNtb1B5rw4F9PYOKEE4VsN3x+6hNQi0ATnXWrJY1q7TBGhn8qRCh6rhOYWM5cv+ouaFoHquaszJ8TzOkQRkUwZmFZQ1ZaCj6iqKZJX9nlWsDVH+zG9de/vW4dYhJyYDHvwUc/fA+OHy3BYmVPlMIXSditVumns5XhdrCtEcWqVQ247fZPon8AyJDw6FUztM88tUN03y84bxstC/C17z6H+//wLIKWQdjNKby869PyfYrGiUqlGThjy83IZFoQiVQkGKZqocNhQCE3DL9vH15//VG5Djo712qjr/RdGB+Pw+vt+DdAVyVx5VZmMmShFWbwwN/+D4bWAQUGA1pW9Azetv2LOLQ/iqBvCLmMQURe7E4TbM6KzH6TzNPTOwit4kMh54TD3CltIiCJqpYWXkWuOIpv33oZ3vWurXX1OtV3/fsDu/Hdb/wON375S3j3e3tQrZVFZ4FB7N8eOIav3vgTeLxLEYvR+ImiKH5k4lb4fRyxHYfNPYXXR29Cvsb+t1vu0fjRAobf2IO3X74ZNlse1RoNfigTDKxa+U3Y6oBuNNck42fmTpJghRf4FKDXYKoo6VshIFIpDlQgNMJupW1vCZVCCHNzz2Pb+Xas3+hD77IWBBuVcAv3PGbgXOfcQziWqhuxkEj1gx/cJuXZCy+8SJILytlQZZLcGT5Lff1MBvx48qnHJOBftWql7GEEIQKoy+nFzMwcZmfYWw9KxZXn0treKvsxn2u9ZM19hkDGPZ/PG/culVHapSIl2vLTU7JXUWzq2LEj0u/fcNo6SUiY9HHPoyMan2HOgsbjKRw8MCpM8daWdmkz+HyqjaXU1EimVmV2Xd2Nfyem8P+5Z/Lf3IP5vbHDh7F0+XKQi8Usl4EOeTSLoUXkszlMTkzi5LETaGpogs1sEe0MgiXNxhjtkiBq4lQJOQ41Jaetz7wzuOA+z/2J+6FOTCT2sQfP48sVsnB6nFJ1ZSBAICcOMekYHRmTAIz7GZMs7nF0vhRio4y25aSV5nQxcCB+UBpWtZp10RveMwYFPBauD4K+LlTDY1i5eghz4WlJQvTrZ/j89VfWePN4I3nQOmGCqT83c119iBeS2Rv/nxdUTiifxys7d0gJnsDFg2Q02dW1RHx7OXdIIGfWpXx1Z3D22WuljMCD9Hqc2HbuWSLsoUdD3HBY2klnMvJeS5ctg91hl/49SxoSCWnUt20RAxK7lQIzKfks1ToYlxYAozQ2IB02lontsFvpZmSB3UpzF84WGlHSCoinw7A5VLBA4CVQENxY7uKi5THwRTATEf/eXgF36UOXiojGOEedliyS8+okl7HMSIAXSUCDytBDC6E6yUVJC1Ky0Ov3YmDFANra26R60dffJ2N9JB0StPlzqTSlY73CbGdGLs5B2awsxomT42CV4uGHHpZ7Q6EHLnqCKDcGjldwI2hpacXf/vZ3+ZkNG06TBcpjY2SpVQowWYySjfMB5jWgEASvg07QIKGGZTiuAUaRXEy8LiStUZSC0fD09KywUikjqYQjNClPOV0OCUxYOhs7PIJIZBFDQ8uxYmhQzdvT374KGQORgK5UUlaF0zMiPKE2NOqVczNxyGbH6QhGwv1Le5FOJ6SPx1ljZgHRcBbxREZmeKOJGIbHRlGpNuPRh6YwPxNAucDqTxty5YjI8JqM1FymteEYRkZ+TI6jjG6yVSKAvvIOaJV2VMwZsTGlKhhNUQjo7G9rtpJIJrMnywzdQYUqSwh33v0enLWV/XJFssvkqzh0MIJ3X/VdBPyrUa6wpG9AhZa6JhPcDj/CoQW0NAWQzcxBq8zi7l98A9vOD4AuwFVa+pZrMhLJCJD0h78+OI0f3v0bzEzlsaRhAyqFGbz6xvX/BujlGuUhP4ViuQMWSwNsdgYGPG+2UvbhrVe04rYffBkWi/9Uhk4Bt/O2fQ/RaA1WS0Nd/laE+N/kYkZAT8GIKTz7/C3wNwG0us8VqYFdxuoV27DptEuQiFPJzYBiOY9iuSBVLVrJBgJtmJtPSa+7UmYw5IXH4UU8Ng2HXYPXQ97OJB556ma0tikSFHkDJPd9+Uv34bF/DOPM09fjV/e9VzJNm4tVPCOiEWDLmZ9Be9tGnDwZhclskxbFyWNR4WMUihE4vCHsHfsy8nXF26efnMR3bvw+jo/ux8LsTvj5yJP4WHOIBcSqld+A1boM+TwFa2jAUZJWBicRNLGMZbOCGfr/D+ilWlrIoFazD6VcBrXyAiraKD5y3Spsv3II4egUvD5FVmWywfHVaoWJAfviBgEFji5xf3j66WckMCeocN6bXJfe7n5MnJzAunVr4fE68eKLz0tPnxW1zZs3yTMWCrHvmoDZZBNwIbCzorjjlVegVYqIJaL1/Uz1cbm/8TP4map8z2qZIr/pwlfcG+jlTQGWeH3EmWV+lqtPjh+XvUbNdg9KC8/G8eQaR+3ofFZAPJaUpGhk9JDwBPjS+8g6K5//Zq9f13HXCXrcp7g/s+rZ2tUm+wYZ/pxI4t5/eOwwCrmCSFMz2Fk+sBxasSSY0NneKXiU5PWwmhEKUx1Vqc8poh2rrYp4rFoVnPmv1NseaoyZ14L7YeeSTmm38n2IHwx0mHgQ0HnNGZBxX1PjbizHU+fdCLNJMfeprhiJhuSZIGBzj+Nnc49lYMAWC0V3dPyRIMxI5ciYnHM2T/E0L1weu+zHomZ3+62fqDF6IIjyhr05CtLLMAQAZkw8GH7pjjBppgr07T2mTFUYDRJA+MFKI1fNoDMqYQmfF+mMM86U73ORUiK2QK1zKXGoi+rxegVUrDar/F3NtadQKBakZ6FnzAT8aDSOyYk5nDg+jpGRUSyEFmQDJWCzP87yKLMFqp2xHE/OKi8IFc84/kGWd6DRiWyeo3npU+fOC8ibyc/WqxL66IAco0RjTRKJkhDCm0AwD80vyDGViiwfMYtW14DvQV1jEjq6ujolcl69ZpWw2VcMDUnAwsXK688ggcDNyJczyeQWMPIlC1yXKOTn8+eY0fL9Z6dn5eHjiAoDKN4PfWHw+9RFppoTbQX1B5PVA47F+fwejB4eEX9dKkixnPaFL9wg/U2vF3jLW9bKPeX9Vz11TR52/hwzcwpfUNSGanrqvOnzy56lXT6LX7NzM5iYOIn5+VnhYKxYMSi/x4VLwRSWAkngOXjwkJBzKKAxNxcW8he9lwXEbTrxhLwGTe5BQ0MAa9dxKqAFvX1dwqQdGxkXDsfGjRtQrmrI5HMIR0y471f7cHTMjEJ2CTzeDuS1qMzmG8C1kasD+o/qgK6MPSi7um7lD4W0VTGn64Cu9MNNFbuUVeGoIF/KS+m8lC3BZeHM7ySe3/ktNDarHjZn2vlc3nLLX/CH+/bDytG5qhlZ6vObq1I9cjsakEsVEPB6USgsIl+Y955x3QAAIABJREFUwEeuuxSf+a+3wE6HT9QQj6UR9Hmxc0cCe3ZP4r7fPYy4SNT60excjkziKPYPf04AvVKEEOuY85551seRSHrR1NwnY4bz8+Pw+6wIBPK4/w83oanJKkIyZc0kGfDsDHDxRV+C3d6OYoFiGTReoeqFkv4UlXaSN01xWMwnsPu122Xcj5QJBi+zc2F86pNfxQc/8CmcecY6eH1q1n5mBiJg8+c/PgK/r0dsPKsGBoYumKp8Th3I52LweVh5mcH5F63AHXe9U86BqluFHMBq8sc+8m3MTtbgcZvx6OM3oaGFh0bfcZPcv/e+526cPK6hkHPJyJ3T0YDIQlZMiyrVFKzOCH788w8iklrAtR/7Mtpbl8FQMMNQTmHP7pvlHMLxWQQbOySjW7nya7AR0AtmmCw1AUGqWzI1otviv2XooofAgTiVodfMBTW2VnGgQDVFA5XhJvGpz2zA5W9djdbWgLgv6q5iTCZUT9eGzs4u2e9efnnHqWeazzPBWJ6rmTlEIwnZ45Yu68MLLzyHJ598HNd97CMyjcIsmQDM/ZgJxsT4lGTog4MrYLM68Kt77sHo2EkEG+0ymqXPmOs67tyTCDx81nXWOwN/7gMCehQyMQBBzrQ3BJHJpjA8fEgUK8m8ZmCwatVqAScG2yz3Hzw4jCOHj0lPnXPsLNtzH+Bn6vjCP7n38projG62AZjE8Wf5RaDVqmWs3bhaFAmZyTIQmpmaxsjwKBYXwtBKFcxOzcjYK28qK7QdbR2SofMaS6WznEelVpE95c2tBR4Dv6ePyul9fR7T/DzFjsiw74TJapD9mwkGv4gz3PfFqIX6JTOzIkZDr/bGRjpammXPZgDAFkmwwSs4yKokExYeA68tEzJeN47qSjW5wmNU44XcCwnobFdT56C1vUnuD9/T8Pe/3lpTpvRq5plAxoPWS5q6FCBvDn9Bt4RTZVg7jp04Jux0njBLAs31sgOjCy469mv54az9c4GSvMUTZbZts5phNFTRICWahGzmuUJeSHjMhHmBWA6Rk5FRuBLiyYRkkwSgqelZFAtVMQdhuZuM+KbGRpkVFGZjKo1ykXKpVpkLJzBYLRYBfDWCUEQ6FxYbUj5APH+eny5qw2tBQggvFkGM/2YgopsfcJVwcfH/mfHOzy2IfjZnz5nNkCXPqIsBEYGcIMTeM8llLKkzKKDiFEstDKoIamT08yEioKs+jib/RwY4HyT+3oUXXvhvUTMjXfZZuPh5LPrMJiPff/zjYXznOzfj7LPPwl133SVVDD5w/Myevl7RH5iemZGqhH7eH/jAZ7FmzRKxIWQpTlUjSqdmHXlteSwcaSOBh5kFeRjNTa3CHWBJjaN+3Hi4gEkSzOaoed4gEossD5L8k0nn8NSTzyEcjkkrgOfBe8UMvyHYIBsJ+1L8N7/PKpCQQ5LJej8phq7uZtFeHxjsRW9vP4xgBWEp1m9Yg0w+KyX38Yk87rrjJYwN01udZb5OlGpJKVVVKhw5YRmMGfptMhPMoINQyHG4dUM/EECvmlPK9Yx3tkpA5/gfoFmKIslro0Z92QiH2QlNm8TBwzcpPxqOWTHh53jZ5vcgk+yGydihxFGcDuRLKWG9GytuYeprRQ1VLQmPNwO3L4lnX/o/EjjoKlLlPLD9kq9jZqIGm7MZBRNnM9xwaG2oFCcxfOSTAm7lQhkWh10kd9/xzutw/HgONnsAVeTR0RHEO666GJdcfBr6+mwwGBiANSCZZgBsxP33H8ZP7vozwosabNb6/L0YvOhGKipjNpnCKJZfx9Hj9wnWl+iKSHnTXBHTkzER6WBZkb18nn++qOaOhw8U8InrvoFE3IYqWlDRnKK4V8hmRdrX6Sxidn437rn3Zlx4cavwTDhvTJT8+1+O4bvf+hVqWjNqtQy+d+t/4vK3DaBmKiGbp9GIC39/YAI3fP6XaAyswnwoI9K5bno7SHCVQFGbw9IhG+YWJ2F1kMtQQjVbhc2UweTJ7ykHRXq+1EcHV668EVZr/ylAZ4nULNMCZmhQB6Yy9CpMYgdrUj10g4aKuPDRvIXqdEWYEUc8tgtnn2PGwKAdDjsVE1V2yOeP+wNfBC9WSBsaG2Rf457MfUdadWaT9Lm519CClHvlo//8B2655XsyVXT7D2/DyZPHpXLI55ZtOLfbKyBH0jPBYmZ6Dt/69n/DH/Dh0ssukx41EzgmdkwKCEjSVqvzhZis6Qke9xlxBEuncPjwmGhd8BwoJUssIPu6r69XzofVWpLiOBI9NnYEr+/ZK0EFHw4mXP39S2XvFd6MhyVliiDRKKUg+w5bifwesYT/z6CDezL3XV/QjWVD3cKFIdiF5kIIzYdED4KBGBn0v733t5idmYXX7cPA0gHZS4gFJDgzw7fQUbJC7XVVkSTGKTMcxSNSAZHifREb+H/EAe6jc/NzSIrDJ++XW36OgQX3LKkocXJJEhzVKlq7ZkiRm51O6fcz4KLMLAXdeH4Eau7LPBZ+hnJpNMkEFdsWehVajeXRIEhDxZRHW0ezrAGRf/35T79UYxatHF5yArQ8ES4oCp3wQvOlSgJkG4el7M2T89Hnt1aB26Ps6HgR+TO8uIxMmEHqakPUwe1e0iPRCW8Yy7pHDo9h42nrT5WZGRTw/ziDzXl3ghNvXpguPgwa6iMJafEBXhBJ2sVwHDa7spzjTWJ/uC79K0Q4raT6IhXOZdcjThpdsBTD/tHQql5sWL9KZi95DfRjEAeedFoiZAIvrwc/g4GHDqC8qLfd9nM0NFAhTxMiTlurE5dddjnecva58uAQ1HltSHohWM/NzSISpeIdxysqoFU7R8T4YmDF8+fPqsCKVqtkJGfk+KanpwTIWMriz7W0tuCDH/qQRMK8HgTq1rZWWTR8mEm8u/3227BjxzFs3NiJq97xdpmt5P1mD4oueFwo1Nfne/Dh4b2n1O4ll1yCs846Sxa03k/iZ/LeM6Bif509KUbmLaLb3C6l/Y6OLgF3uhOxV8TyOR9Iuh9xnXB90MnowIH92L37NZlSoHwkrysfFprz8PiU2YJBNgTRaJbZz4h8n/eJr1w+jfmFcURjEQGO5iY/Oto5WbERywb6UKqUEWxqxMKiAb/99X5MT3hEAtbhbEauHJVpgWrNqTJ06aH/QABdJibJrKgYsXboNlQkQ1eALkzsOqALAcxYEC4GAd1EF68K2eYzAujKhFWNnVGJbfWqS2GurUUwsBITk/Po7O5EOh+RUmS16IbTEkAmmYXFXEJzi4apuVdwcvpecGLHaKoIQYuiLCsHP4l8qhFNrcuQqWVAT2tLsQkuWxT7hq8Vi1KqMJodVN0yYCFSQ8CvRk+5sXDWVyQU5LiSQiSqQM3KUs3qbW/9KgoFF0LzBdhtzQKI4nVO61HRlFXnZTSFYbIMY/+hn6vgpkryrAmJJJUGycwDsvRE+pf4l4oEasC9v9yD3//uBSwsuIVJTze6yOI8Who5NhVFzXQMTz79C1HUUx+m5pRv+K8/4bF/7Ifd2o5qJYkLLm7HD398LWqmIsrspRvciEeB87Z+E5VyO2wWCnTUZAolm0uRdQGztYBscVomTwKN/cikNfhsHtiMSby666Mi/cv4jGREkgSHVn4JNutSRYqj506lDJNEfQR0RdknQVBK7pKh1wG93kNnQGM2ekTQx25OY272efQtWxAtdxcNY+rGKew5M5BXzxt19CmoYhGi7DXXXCMZJSt1CmRroi3u9nhx/MRx3HPPr/DQQ2/gzDPb8dGPXiuVU04K8WcJKsz02tqUvzpHyVgFu+fX9+KTn/ykiFkRfPhMc2/jvkcA4/P22muvyfHo3BruyQw0iA2sdFJ8hURhBtqsJDJB4P9xHfC9KDqzY8cr2L//oAT5vJHBYCM6O4gt/rpOuSozM/vkZzE50fvGOsNbZ5ETNOkaR/DqH+jGwNASePxO0X8QLYxUVoS96JPAcd3Xdu/BY48+LhNFbS1tApCsaDQEGmTaKF+ikp8KpvQxMSU0owkeci/i33ktdHlc/ileXy7A43OKzwKFqFhu59pmkMLAgy+COysk3PdUFm4X4Of3Xn75Jfh8tJhNy37Pz2JWzmPh+eoe7CQrMxgTYnieTHlayTZgxcpBtHc3wuGyyXsKoP/kx5+rKTU41cdW2aH3FLubH8SIjRs7wVwfhSAAEByamuhgRcIUHdOoG+yWC8CDICmKQgPsI6t+dIP0foT9KO5BKVhlxtImZQv2j7hweCzUNuf8Jt+Tn8VyO78/PTsjF5ogS3GWhsZmGadhFrtv337sfWPvKdlCAnBVq0owwnNa0tUlJe5VK1ehtaVVGJ6h0IR4gSuXM8UD0Es+eh9dbErZBqgTV2RPqgsuELRYfRg+RLWk3ZicnIbHTTWmTokGqaTEm0C2OoGMYK16RmTTc5bbL4uP156frfrULKsoYV/FlKdq0TK5brwX/B4XGBXZuNlddPGFOPfcc+V3OLpCpujefW/g9df3SM+NSn7ShdWA5ct7JUjjOfkDQQwNrZbSof5AMdJjhMjP4gPJayCuTLGY3DP6Gc/NhYTJbLMwCAHIU2xsZADWJX18gnJHe6c8sAxaGNFzsfLYuEEcO3ZU3psPoBCIKorVybI+H1YSSZSevUM+X1QFZSMik5lAqwKeUimPSHQOkdg80hnO0ZPwwlaBSfqJLq8bb9lGhbZWvPhsHNnUEpQKPTAYvciWwtI70ypsz9QBfeT2esldoY5WMWDtCpbc2UOnEl5JusjsoUuGzotvYcBIkRWymE3I83rbQtg3+k3ArKw4KQvJ+OS8cz6EbKIPHtdyTE9H4Av6UDaSq1GB3dSMKg1LDFa4nDVUalOAaQKv7vu+ZL/kTKQzVXjtZpx95n+jlO3AYrQAq5+KcgT0IHyuBPYevBYw1dU6qrRcpFIaJWtVpUCmQcicp6QBgxcZ01PHx9bAww+P4ktfuhluFytKnWISA8k6KZeqmO4yuVbP0D3+STzz3I+kLaC/VzpThMtBEx1mLmqWPpZQvvbUEKhVjLBbgI9f9zu8+DzLt00wGjnfHEGAWVp1Dpdc0YXvff9j0rKQYzfUEIsWcfVV38DMZBVeVwdK5RhaWpP41X3fRHcfR+vKqIJKlmZ8/jOP4KnHjgKVFhhqLunf08yCrQ+X2yIKckYKs8RycNi9sFaNcFiS2PPaR2CyQyo7IhltMmBo6HOw2Vhyt4qCGNcf7zVhXJM2hJ6hE9BZyfgXoMNSEj0GltxJinPbc4jHdmPlmjQCgRyg8XoyCSrL2BQTB64nispwjJdqbsMjh6SdtmHDemzbdq5kw3wWFyOL2LlrF3a8sgPFIolv6r5wxJH2qzSjYqBNHwZWTKkpohOuGHRzooiVTVY/GaTrTHPhIo2P47XXhmU2nGuFamcEXO6BTHJY+m9mH7mzA7RtZiDC/+PzyeSCLVbu/9wv2EuWdWMgmZbKoE5h7TPxYEav7z3ck7j3cm/lHsR9RyepcW/mvsYEhGuVgLqk14FkNo/uHi/OPHOL7Dd+r194RWyBmo0WnL7pDPztr3/HP//5OKJhJlfKCpXXhKNqDo9NOEQijFYoyGdyb+Gf/HrzXDsxhOdHHCKv6IILzpeyO1sNukwtycgEV14rHi+DCpL1+HtsXfLFe8Bz52iaOK0V8qfaiGwLcd/T59X5vO7Z87p8cQ8mPjIYYoLH6aT2Ja3I5FSSLBou991zk7Dc+eGMsnQnGH3jZJlD14lVi6VBDoxseJaRaejMsSqSN/j7BBAueEYjvT0ce8nJ95n9caNnGZafwYu1Yf161CoVJBMJjE9MyPf6+vvBcQD2Ech2J0EsEiWxICwLj2BELXgRzTeShFMQ0pUumsCSLxeFbvenM7J5E3ijeKH5RdIeyXittIrVVFTI7FfX+WWAwF40ox7+PL/P9xJwro90kGRx7rnb6hanDiHGsZfPzHNs9IgQUQjqDEgoFMEHTubqCQXSV6uhmKUrmlOOV3+pBa0WFM+XC43Hzr/r0TyPSTSRjRALQxJS+MUsnr/L9wstFETjuLe3SzJp2jIODg5IMMAomuM01Sp5BSpg4WbCBSwjhXVBBl53ro+RkREJ0kgu93is6nqIqllVRF/IKSFBTuwBy5oIKmzatAlDQyuxd+8+aZHwvVlGYlmR58hFy3XDUhPPi18609Xt8sgx6lG7GuPgRsceMEuCeVisBmSyNYmOKTooTHt7QNyO+JB5/B6UKhoam1bhyIgVZsMaaCX6B3uF5U52aqFIISUGUocxMnLHvwO6RkC/sw7oZLnXSXF086oQ5IzSJ1UZmlFG+DKpODyBOF7Z+2XY6mPrpTIJkgZsPeODSIV7oRXbYLMFRZVMM6VEBz/o7kZkIYOAl3OvZRw9/jzWbPDixV3fRp6AL3PmRmmKD/R+Gm7bGlTgQsmclpEzUz4AmymEN/Z/AjYajUgqXhPSlsnMGWOVmTOW5H1jxYACHhTPkYzdBtx77yH89Ge/g9kcwNRUDF2dy0XLXYE5y8IEHwljVNJsjEKrjmLs6K8k6IgzM/crGbqp8TJeeuEN/ODWH+Gj130Yn77+EjV+R/GQXAkupxU7Xkziw++/Dw57N0raHCxmCjixNjKDW370Xlx66UYJHnh8FWMWY6PTuPqqb6JWbobP14ZcLgybLYQ7/ucGnLNtkINmogtfhQf/fHAO3/rab5GKedDWugyR6KKQX2HSQO4PJVMLJU16/8zc4qFFmBHGsaNfBHWpSpU8LNwnNGBo6DPCcs/l6RDHNlgVZoPyYNckxCOs10lx/0+GbrRpsocR0Mv5LKzGBKKRnVi1No3GhhIMFUXyFOXNiiYZLgN4gjmDBwYL/Derb0oLwqlKtV1d2PP6MGzOug65X42BcV/mM8QEgM8L9wF+ccMXy02nU0rX3JOyubwQWekxwQCB+zxbXwcPjsFmU9KyNIrRM2apdNKl0OWSIJ1kTo7LcR/n++k4QpU47gGq9UcvkAXBBVEfrSgTE75YbejsahMuksyMC/lVGaHwOSdmpFIUvVLBKL+6ulTSJypqTSSMlgXQGLDwGrY0tYj8bHNjC/p7l8n+yyz9D7//I44eCaGtzSNz/JzploqI3wmbQ7nUcT/iF196Akcc0iVluS8SD3TAZ2LmcJGwrcbIeOy8zrwWfD863TWyvUGSdjYranZM2hgssdIxPTOFSCR8Cl+4d1Y01StXdrHcmyxybrx+R44ckbajzMSbrUimk1iMLIhzJxNc0Sj5nzuur3Eh8AP3798vpVhVFk3KTVa1fRI0OkU8nuNOep9DMsJp2n7OyO8RvHkALAX1dPdK6ZVgrvqvlDJUgM+T5U3xuNxiO5qul+GpniYBhdl8qoRARjuzdb4HxVfoVCYkNPZ48hmUtLyUTKR/LkQ1Bfa6trwOgDongA8Nb4jeK2cRkZKtPGc+JJRg5cLiOerWeyLT53RK5q+qEC7poegyfBxXYE+KxBNWIVxOj5DjHnvscezbu1/ej30lbvwEYS4EAiEXt9lgU24g9chNj4LForTACJ3KebTP46iR0u/kOfK68vsEdEbHc/NkmcdEGIGjXAy2lq8YxBlnnC7z2iK/6+axO+UaszpCT3A6A61YsUqibr74mTxPAjAfRAZ64uyWZEbhk8hw27ZtIqDDWf6nnnoSr+zYIedF8J+bo1wh9a7d0v7gvaCgDSGADzQ3Ez7svAcMMqLRsGxYes+O90uPNvm7vKe6EAPXDM+dG4VUEYpqrISOZiTHbd58Bvp6hsSnmoDOGVEidGgBuOfnr+HpJ2egFXthszfBaMuLMJDRRKIKrU+PYnTkJ6rkLmpoLLcasGbFXahonajI2BotQ8lyt8LEjKtmQr7ItohdficeC6Ol2QeLYwZ/fuSz6OxUk+scL+LffvHT5/DzO19DKUdLN7ccm8FBrfICXLZmFHMVZNNZNDVaUTNN45rrzscnP7dO0DNHvQOTC9kksGnd/+XsvaPsPMtz72v3Mnt618yod6tZltxrAGNssAFDDAZCDISW+CSEsA75ToCQhHwEkgAhJzQfQgghdDAxYGxcsA22ZFuyJEuWLKtretuz9+zevvW7n/2MzVn5/kj2WrNmZpd3P+9T7nrd1/1+xUObVKFEKlE2CuBYtU+x4KQOHvl9BSOkK1xImA/Pz2GEOQpZUNsEf9D3RFdI993/wDn94Af36NkjLygQoAyHigb4BirWE/ylYLgA3OKOYkbBINTMz+u5579sCHe2MTqoWJC+dtcD+vpX/0PVMq1jS/rTP3u/fvv29e5SASlXnNfiQqdeed1dKuY61QgCjiopl5tVomVOTx78kqq1tJJRKENriiQK+tSn/re+9+/PaDFD6VS/CoV5BQMzeu3rLtdf/NUfqKGc8rW8oqEBZWbDumzX7ysR3qhqpUX5Yt5a0wJiguktFGi15jGMu1GvKNYIKhqa1YH9fwLJpBQpWJe5ai2izZvfr2hkgwoFR2Fcq3JuXcOaquUfCMEXmyh3hzVwdehVxVKkhgoqFULWO6K9paT0/B5tvGBeqVRGbYlOozOeT881u5zNmWEOzgbeCt8GGSOd6J5/bs+e49q4qUeNIO1Qd1gYnLPlwWUeFMuZ9KVgvI6MQ/kYQcnYmOW14SNHeXLWJyb4/pg1N7nkkkt04403mkJ/8skn9cQTT9j7+N9aXTcJX+hLj47g+inY+apE0KqmC4i2GUdGm6PzBgiH/Of950fPWHUKXipjYszIHM79S7FAFhEJh+05UO/8oLOMMyJMjwwHxrXrRkCZZ633Bh3eMumM7r33Pj3+6z0aGwOoJnV1oC/iSs87wOLy5U7HeYcV7xmQIPghn27wTHDIIg9apNqH84+sZl7+7u/+zpzd3/md32nyyPdrbZMP3ofxkatcwzmKpLlzJl+Rl0QnMXaQjfkczchmmvilikVEcJJZI9K4yL+JySn19PZb5AV9Zs1ZXv2qjQ0sED7AZnCF7+mlunCe4zUsPke9mrbBGtNYa0o93V1maYFkB1nOgFgAcgdYspZbt3aHbpAodJSGeWOS9QqnSQbXZfIoT+MF6s49K1FXd7eGl4+YcGdT0N+bci4861VrhqyMBGsWBQvDGoaGr5nGSPDsQyg1RDWbES8V0Fx3R491FOO6bCpy+8wBE44VyoFg7EQAuD7348PjhF2o9yREcuzYcSNYYfiQ92/dst3uG6vqW9/6lm1GwlMI0lgc5GLY6siz8zljcyMiwKb1EQWX/nA1+A7V7Vg7HKLe0RtSyoagYr7Il6HM+dy1116jV7/6JgOg7dv/lIXwyWkxDwDUJqcmzEum3/zw8AoNj7gubmw0QuEYNXjkzBE/bFJYoC677DIXwkM7SMouLFgJG9SwbCgs0l/84hdNVD8NC+aMIWlwYJl54fyQO3JgnllrCpHPZ4xYYmEhr+7uVjMYAd+QnuCHPcfa8ByvEXp0OToXCSBcTdlHueJQpUzH7JzrFZxqp2lPQemFmL71jcN67JFZ1cprXA14vKh8aVHBIMZfU6Ef+aIpJBjFUMC1WkjbNnxOtdqwaqG8GkEUOqQyeOj0PA8rHA1Z85tkAhR+XWOjp7R8TU3/cNdtWrc5LoRdPAz7X173//SI/vHTj0mV5QYa6+nvU74+byjbfLamlji5vQ5lF89rsXBM//SV/0c7L+lWd49UghEtGNXhgxXd+b5PaexsRPFkj0rBjLWBjVf6FAtN6cDhO5sKHVRXSGfPzOs97/0zHX++pGCANqydUh3lUFC5VFco0iPKhAnNQ+YKw18kmjTWRfAdNCRyD6/IHUO/KfQAJEeL+tGP/1xd/bR/rai9zWrsdOUl71Eh26pwoMfKh1LtVd37i79QqktKZ+fU0R5SpdauCzf+o1QfUbFyQr395G1P6lWv3qbPfP5dQIE0Pr5oiG2JyFbM0irNbJSNzyIO2C6A7irk9MlqUzaZ1Cc+9iP96LuHpDrRkKBLsTQIgQcUDnUZy15FGTUaJafQg3M68MyfKUiwDMyEIqrWE9q86b2KRjY2FXq0qdCjriccBAJ46BAV+bK1l4TcKVtjgNFQu0KqWZ7+7Jn7NbJyVLHYjAI10oKNpXC2Gfp1cEmkAOlr7qKZnO2eXvKrpBddt603/Pateu3rb7a0AM4S5805W9CanrOzyzlBhiN7aA+KdweW5/DhZ3XSvPKMjj1PldKYnSuwM5x1vFGPGfJyj+9ETu/bt8+cPzog8v/+fftMZoKhoWy1vb3TvEoD8IUiNhYPtua7kSHWbjURUaWaMyyTB95itF9zzTUG+uP7vDJHBvCDXEcGI5fPnjtr4XKPr8DQx0MHnA075t49T1oq9Ohzx8yZQC5XK1UVC5T2ggnDyC3Y3GAQbdmyxULhGDs+tYlHzd/IZ/QBpGf8tvLsFaDaI7Ze3P83vvENU7jIKubuta+9xfQSegyvnPa1RFDx1Pk+jAAXjXFhfrxv9KrDeoFbCRinB5FZ5Cvres0115pMxKCBxItUC5z+himbnVXg0t09lhFjEFglKCkEti8h8PkA74F5KL8nv0eowxjGYjowU9nqAZlABDgMRZ5LF2XO6z6sErEQQ8VqAk2hl51C901eKnQB64dgZUjrAWKscIrHvGty7wlAapMWesV793XUFqeDjAZgxsSYsdcxfjZ2W3urKlVX6A8HOTls+IWZJELE3LdHWTKxjBXvkUVEIaLouBbW1OWXX2bj5n10lHO5YBaoolCQhiNZuy5KHfAJhsbZs6ebobSGzp4+q+mJaSOAcZZ0vRmKzi/VwXMNmIXY2C4fHrH5ZGNZ/qqjQ08+tdfuh/e8/vWv05133mmWPaQveNtp6+QE0pQc+HGNjs5bHgoqzfaOoLZu22YH2BPmsKl8Q4dXv/rVSx2KmD82ji9xhFgms5CxBjwYhUPDy0xgQPRDE4af/OQntt6wvD2595B5hGvWtKm/b9Ah1tOzuuxyCIYAxLjyGBQ2kQUiCRxoBJzfiwhH3Xr5AAAgAElEQVQ15tthEQgnJqw5BZ8tlRdNoQcaCS3milbfmS/lDXiWy6d09w9O6sknFtWorVMo3GEKvVimIY1T6Goc05HDX2mG3PFwCS/GtX3T36m65KFTIgaxTETBakLBRsgECpERSvWo/V3MzmvFWum2312ut739WhdaXMyqPdWqckH6rcv/SudO1rR+zTZNTs+qEiwbVoR8H9GBxQyUjvNau75V//adP1VnL8CyspKJqChN/sF39unjH/2Kejt3KF9sWMi9UQ0rVulXLDStA4f/UMEIpDt4ig6Adunl79axI9Tp0yaXLmrzioQI46e0kEXgdCqagFIYw6hmPwaga5apOmXumqa4HzrC8X9RoWBGP7z7LzSyxnnoBg+pS2uWv1b9XdvNUwbBni+N6diJz9iwptNT6u2hDXGXLtz0aUXDa5TNH1P/Mmlm7pi+8OWP6Iprhq3nguSiUqTWqE7JZlynLhf7sIoxC+PTSx4O/nikaNo9vRDUow+d0p/+yT+rXOxUItlpVK35ctYUdTjUbeOtBUgzFhVrhBUNzOvAM39pdf8Kp9VQVNV6Ups2vkex6KYlD71aIeQeMeh+1WTNS0LuRizjy9YqhnKHgCbYcLWEsWBGc3OPa/clVQ0PB1QtwRvviJJwDlBKCHh43akM4RxecMFmO/fQwEJKhTx6y1veove89106fuKoRaogLaHNNYoBjMvevU/q2FGcLkcwNDjYYqWcKO35+VmdOn1Sc/PzVk62afMF5pFzhn13Ms/54XnEPXObb8dKWHn9unV6/NeP64Ff/MKwUZDh/PLhJw1YuWaNC6Pj5KCkKYkF+c74evt6DA+wbFm/evsBBGOUA8p0jWCQM9wjSpDvZw6QAb7CBTlnlTbIn8VMkyuFOncox/u1des2cyR+8P0fWilsV2eX3d+FF+40A8On/izi0YwKo4A9BwlK3OfP+Rtjh3QC1zf5lkrZPALY3rJlm8lYZLtPZaB3HP9K1NaL13F2nnlmvwFx6WGPgwgIEQIsx39CE5eIyWGMBWQ+tesvHD9ha4ny597Ix4NLYP4hg+rsxADJWXqY0jjz0H1oGSWFomDQHojkQ9dc5MCBA3ZTfKlvdF8u0HGNjj1Ybwt240650NoPtKADe6EEfecZX5yPII43FRQLhLFgTUOKBQup89wMVkcQIopOrVm7Vus3bljyEgF7zc2N2YGGwMTq8GA7ymXNgyfnBJ0rIXurY29vU09vj9V2W4leuab0XFaD/cuWqA2ZfDYvEQmsKMaAEvfIdgufNxnjCFtv3rzJ5oIaaDxPSjQo2+LQO8ZZx+52xx13WB6MvAkWNdfB0l4+NGKGD/PDvKEwuFcUId9JqQLhdqoDOEzMK5EKxkf3M8bHdR988EE9/vjjuuOOd+iWW262tWJjYJxwMBAWWOy+K8/o2Kjm046Cc/fF28379aAPDhdRGQ4BY+IQWvQjHm+2L3QlLZStcW9Q4RL2z+Uw5OpmFPrQOJYwRDt0bzt08IgJHfIE4AYApbzt7bdZyJx8FvuQEFS+APlEzpQ5uUQegIYMLJmetyiLMfcNjigcStrzL5x4zkJRvd0j6u0bULlCd7us4oTWFmL6/neeN4UeaKxXEG8p7kBSoUBCkTA9zJ1Cx9ujKQhaqVZv1YUX/LXl0OshV4dOAN156HB2B1UoLZoxOzOdUTSSVLFQ0enRX2vV5lkdOvx9U4zlckOJKIAD6Z7vzup//c/PqFYhVxxRPQh1ZEEjw4OmWJ599gm94pUX6023v0KvvXW7dRhLLxSM0Y+L7brovSrmOhSo91szoka8oHo1rHhlQFFT6H9keUXrutOQFjLSFVe8Q7XKSnV2rrGcaaVcVDLuPPBUakCFYkMFvATqioMhKxU19iwzaqjVd+xwpswt5F6z7ug0UCmVZvX1f/1rXUKzK6PNlepV6U/+8Cv6+T1Pq6d9vdU/j6xo1f0P/aVaOlC8aGLwG63asu7TCmpEheopReMzau3I6ef3f1H1YE7tKaoZQjpxckKrV9MkxjXv4LxjjEI0EwlIKVD0QafUE4mS5rMT6mwdVHouqptv/LDVrMcTfQqEYsqVILPhA22OhyDK2hcVq0cUDS7owP5PNBX6gkUEAE1uMg+dkHv8P8mhU4/+f+fQX6xDD8Vrhv6vVaKWQ09YNOg5vf4Ng9q1e8CqcGhs4rEh5mUSTg6SZguYPL7qKpjyZGfcEXQ9q9tvv13XXnu15heQtYR8z1tbYYS7EZuM03d8UQcPHrEe4XTY27Vro3bvvshKX40jPRTStm3bjWkNOe/zx7482ae+OOO+w5qXERY1TKXMiYLnY8WKVSb/HnzgYas1d9Gzqnp7+iyPfcklF1uoHI8VOUEPb3pCkK44f55cucvxo1R9tBYlzlx4p5IxUNrMe4mmLhsaMsVN90rkE/INOY+njSHwwAMPKp/Lm/LlGlwXB8lTrCI3oIN1DmjdZCnfz5wTleQ55CWK1kcvfV91B/LuMbIix27Zb1FY1+a626LXRCP279+ne+65R4cPn7S2zr/1sussqukiKbSgHtfWrVssLYkOxZjBcUOZY7gQmX1m/wHTF9zDN7/578blwv09s/+QNayKxZIu/YoDunN7WwPlQAgEReXBSp7DFyXBg8nkoig5PHkuQBvRhfmMCjnHsc5mZIEJuzMoFDxeIWw3hEHYDPx2rehcNzVQrKDgQeq4UL1DN9JEhO5jTChKnedgVNuwcaMpUK5B16iRkQHrKY3wZ2FRDBxuA1GprmSKGs68ef8IKaymRAvELW1Wmzg2OuloYy010FiyApkLxsghIvKAEvUALWMJMl7hnCF7WWxy6MePnzDvnBC+71gH9SEWId48vxcXMzp27KjlTZYvH7K6+IQpM9ciD7/DbQwIRkrG50z5G6GX6677LePzZpMzL8w160FFJzn9Rx991NCjjJe/sSCZUzYcIXmuibFCKQme+kI2rYt2bVPfQM9SVYPLcVccNWEoZCAZz5jH97K5mSd7TzNiQFgZYCIbGEMCq5TPgnjfsGGjAdiCAdjr+qznOg1X9u59Snv2PK759JT1qqee3ZVKDtuB49DjebCuAEfwytlfGAoADHkPc7xi+Xqb1yPPHdDpU2fUmupR/8AyhcINlaol1VQTvRS+9W+H9dSeRQW1wUBxwRhAQ7jUWxQJLaqhozpy5EvN8O2C9SdvNHq0cfUHVK33qxZesD7o5pnWQ648iUcInoOEcllAcd0aGtyo+YWTqoSf1le//tfauqXPysMAxsXRPhXpri89pQcfvE+HD5/Q0PBOvfDCWdWqWbW1B5VsqeqDH3q3br5lpwHV8nlSLyErCd2zZ0G/feud6uvZrFqlXRkwK601C7nHfkOhNzlfG670avMF71ShMKx4bMi4tGEejITI+dN6M2Vofjxe+hpYeWooqIpxP9CZz9APL/4YKK5u4eVAAHBbXddcd4E++bc3mELnPNAU5tC+Kd35vv+lwmJYPd3deue73qhb37hd6WxeA0NJYzucnWnRLa/5jErFNoVj81pYPKobb96iz33+jwxxT3c0HihyyvWs50E7OWn6A7jnomQWoLlFmdPdNkIr2rQSNDYqJPThD/6LHrjvhDWaCYZTKtXzSrS0qlAMGTFJKJ5znnMjqmggowP7mx56JN9U6CFt3EB0bb0KgOIigMUqhnLHMnFMcS9Fub+kbC3gqF9pDx0JtVkOPdSYVbFwwBT6pZezJi921HJe+BnzZlFOyCjkIeFrzjRrg9IlrYVSgA76kUcf0Pp1a6yqBuwOKG4Q3nBioLxwRpB5Xd2QckEI1WfhfJwKV91QFpFQDHd+UObWS6NZbcTZ4qyhgHggH9ANOHij584biG/tmrUWkaxU6hoegkWyxyK06IF/+drXzaFAfq9YST+IFXZ+oX+2zmb00ig63hMfYkf2OBrc7qXcujlrgYDJTXSKYWdWrjQFXq3BQUJznrTJUJQp+uTgQefUoGyRgzhrzB9ynQZYUMSuW7PeKMu9o+br4X36mXtnHZB3vp2rv/9zZ8+rVg0Y74kjG+sx+Qg4GN6QI88dNkeK+3NRFzreDZh3zk//AFgVKhEG7X6JMPI+lDnGB5EJnqMaCCAf8wjP/T/8w+dtbamq+vWv9th6O92yqMCn/t93NzxRAJsICwQF5RrJO8Q6f3MTLDRkIwwGQX9g/wHLQRO7cqg8x8eLMqeLDt4lhCsoccd802UTz+AtJ1KrKbcIX3HMdfupVW1hvadO2QUAOcI/hM1R0m0d7aZcjTS/rVXdHVAlunZ5hN3paEbIw7pCEeoKB1VvAJyASQrkOOjRkLq6O405ioYqdMPxCH/uESWJB/jQQw81EZrUctJKdrk9z6LxQxOE+bRra2ec46GohWCWL1+pZw8dMX5yQj6uzGODhZmwVOOJmI4cOWxeIFGGfCHnmI7o0GaAvYbVlxr9n2EMFswy+93f/V0dOfKc5byNaa+vT92dXTp3lnaLdANzTTk4+Ch4DAK8exempqzBgezYHERj1q5fpZbWiFJtoHkdCM+qB2wNYa0rG/iN+cea5YcwEXPBJqdhjctJkYdapuGRoeY4yPdkbPz33vtzo3k0oFA9oDOnAdwdtwYNZ88uWI1ya2vADgTKfMeF2w05C/KVg2/17kUASo44iIOGkuc+MJ4W5iFKGTLiEdagXnMNdgrFRVXqZXV0d5iHfs/dZ3TkUF2R0GbVGy0KRHlvVeFGSpEQHvlzOnLknxyWLDRnOVtpQBdu+UNV672qReasXWoAXHMjYHzurF+spaGzZyfUkVqjWGhIp18oaGRFj/L1fYrE0/rlL7+jzi5HrEKIuEY0HGzF86f14IN79OEPfUkrVmzS8HC7bn7t1XrlDRdr/QaQtCUTdg2r/ZbSc9L1r7hTqvdqcryiZYMbNT0/p0CyqEYtpGhlwELuz1jInQp4V49WbdCR6e3K5zESV1mHLgzIhnUpCxmbFjwOrDsIE0qZCqWitfG1VslGbOFAcB7hbsrcTE/qk2uanT+mA0e+rGTKGtgZip5Q+N0/2KO//Pgn9cY33qp3vus2DSwjTN3sUiPp/p+d1Qf++F9VLMeVSBZUqJzUX/3NO3TrrVculcZNTpZULsV0843vV6kUUU9/l86eP6eWVKcpw8X0lNXcjwyt0ef+4aNatU7q6MKUXwDuqu//+xH93ad+pKmJsMKxDlVUUrI1pUy2rEaA9r4VqV5WrB5TNJjVgX0fdR56FLhb2FDuGzfeqVhsrQqFsIIRohZQijaJZejAZ7PtUe6/WbZWDeQt6hEJtatGL9vqtAr5/XrT7St13cvX2PkfWe4cFPLg3/3O9/Sa17zGwuHkUfEeMcgp6cXTpS/F2OiYybZcLqNyKWv7GCQ1zgk15tEI55mKkaDJSXgrCHcnW3C0MlrMuXal0TgpwLNauWq1GdOca2SFzyETIcRw4GwavqlWM7nBc5YGybmc79rVa3XkyFE99eR+tbV1WhvmAwcOWZXPsaPPOxBdDiAaKPUBY7XbuHG9XQu9gHfqsVnOgOlY6j7mnUm+2xO8cD2r206lrMIKnBRyGYVKGB35ALaIMlnkCGBgFDPRWd6DswAVNxHaUr6skydOm14CBOcBx8hDnkOJIpeRp/ygp5CPzM346KSCAUpNQaJ3GEkPeoSICd+DI0k0pX+gz3SSi0w4BD3GyvDIMutpwfvQtcg2ANag3ZlvHhhzRHBhm4Pz5NJLL9Dv/d67HYYqiExt2GuMB0PIiGUQmr5s4aVISB+GYQD87YW9DzugyAvZonm6DIJFQfizyA78VjJkHpaalQFEAINF7ToWwo3RMrGucChgJWlWngVbG6HWJvUfz2FNGXEBJNMBqa29zaIJA339iofJP7q+taDHCW+xmOTJA6GAQfvDkbApUcLv1bojmsGIsFxIMy+PUkAJ8RohGhQWzGqvfOUrbaKxSHndIzSp1yZknF2k6XzCSvJoyHLs2As6dOiwHnv01xahwMNqb09odLSgiy9erSuvvEK3v+XNFv6fnp5QPMk18AhhKWq1zcMhBugAgIx5/cUvHtD//sd/0ic/+Tc2p4wHS3X1ylWKhEI6e/qMpTOw5DAi8OrZCBxoyH1Q5Mx7d1ePrYWxDDUaSrREtfuSLVq1ZrnNH4acByJiNDEHnhaYzYIS9QqdDUz96cYNGxUOBa1DESAeWjFOTtIu0EU+8KLv/dl9OnDgsPVvXszSYCFgPNQYII6cqK5CMW9jwptgHbFkAfF093TZ/KLMeXB9UhV478FAWI8+8oQJLbqRmRFSCqpQhL0tr2AkoK07tioaG9HB/Q1NT3QrEdumciUmReD6byhca1MkmJd0WIef+7xDYYdmEFeS+lRajJuXWyOC3QwpW6Mth920jl14OjFCvlnp6sv+xYRKpOW8MvlTeutbbtP777zB+MEpMRno6TflWKiMKhHpVb3qCJmy9DfvRE4T2s4pnZ1WZ2sfPpG1Sv34R7+h733nEWUW4hoa2qJMuqqWjpTyjRmHcjcPfUrPHP4fClrumdJAGSnNug1vVzi8SYnEiBYXAcdJhXxGvT0grCcMzBqJRg2/QlUJnzZwadRxf5ttzA7FkOFvkP5GUsNazmixcEqf+vsP6k237zDUPEEyHv5zvDmTmbK0DAQ1tUJQk6MN3XLL+zSf7VYw3KJAMKO+ZTV949sf09CylGtN17RLvvvtg/rwB+9SqmVQibagsrmMFrJFpWjnG6moWqqovWWZ3v/7b9Pb7ui3bEOlPqlIsEPnTsX0nnd8TseOlhSOdqtYyymeihsZCIQcgXDZCq1NoQeyOrD/w06hs95NEp4NG/5QsdhqFUpBhSI4B0WFrBifHDusYvQM/M+JZQLRitWhQ85TKSwaU1wwcFzved82o36lvSu4Hh5UxdBz4aMf/Zihns+cPmvCHLnAWlI2ivB2WJYpTU9NqCWB4UYUa9YaQ5H6g6sdecAP8hzDGCN5aHhAkQiplKopOtoy8xtZi8zmrCNvXRUMZ3l2CXGOAkLB4cGiTDnfpNw4c4P9A9ZV7IEHHtb42JSNg0YsFlmp01gKno+EgUepPsGpAsXf3z9owMyrrrpmqU+572zmIwZe5vC/yaxmsy6eJzULsBbDE4MEo6W3j/QBoSKwiJC59KlULiq9kFYiGTO5wvkktdvT1auHH3hUQ8sc8h8dhXz3eDFkHnrGpyC8kvVAvU6a/cwu6pcPPWpVQVyXuWY9mRcqeJhfIrngIUiRwiNABAFDgYjm4DIiv67DpOPagEk0ZU4Z34+spsb++9/7gT7xic/rXe/6bV111dUmm1krmPqyixlzcjG0rA7dd6/yiEi8autQFnIc2jZ5zfIpLAmAbnjz1q6zQNOIqlljnpIuEXdEM1yPPA5KxJMGIBpQLsaxniQ8BYdu1SwUQ2+T2KOspdk3FiAUuTy8aoQ9Hruh4MOAbaJqiSesYQWTQWtDhBIL2t3bbRtpzfq1prw7u7tscmMJh1K3XuVUrtLsftH1cvdNScgdMzkf+chHrFSPxaZdH1YQVhxlW3jxLEgyGTMWOyymvXue0kMP/dJQnSibSy65VO96F7zKgxYqIef+53/+MSWScf3e771Lr3nNTaZ4SAegdDkozBXKGEIClCFRjn/7t2/qu9/9nv79m98yj5smDSAmYWrKZTJaNgCRgqvxxqp3ZV6UcYS0YvkKex42Oqw/B+CbaYaPAsoV5rR5y0azfl0pWbcZNCh2/udaLw1Vsak5pBxuTwvsLOoWU+QcHg4vBht5KPbPk3uf0tjYpKanZpvscOPq7+/RyPByU+w+1WKWdR6KQ9jpinbIWVPP4uQJeRgXli7fT3QDxD7WL4j3WDRla5rOzKhSq6tSl4aGtmt2elC1yhqlWrYqXwhJIQwCiEDInWJMnNDhJQ+dygEUepvlPo0xjNBu08u2GmwXADK9g2jPzEutcenSnXRnCyubP62ubpDQFV1y6UZ9/otvX/LSi+WMEtGcSvWAIoEBlYsu/wspY7FMqZajAi1XQqqUEvr8Z7+l//PlH2tk2YWamCgrHOpUox4zBH841aztrRNGn9b+Zz9kComxmSHSkHbs/ANVysuUyzmecWMwnB5XJBw0dD4MixjUeJIA9Piwz4EaGtiQ7o5QxprTNP+GMrZen9XgUEyz6ef19W98Vms3tJsnlqdRTRxqZwyUqtV1Gz1uI67iovTkr6f0znd+WIFwv1rbu7SYn9SuS1bon//1Ttd1yvebDUirV92i3o7dyuVCSmem1T8IE2LFwr31GhTEaUUCrZay2LvvYyrQ3zxVNeR+PBzXW9/0FR18Zk6hUJfypFmiMWWyBavfzZfSlvSPNsKKBBe1f9+fWooEhW42RQ0P/X8oHl+uQjGocITUINXnhCFwEPDQ6bVecmmIetjmhymDZ4CUD5Uv4UCLVC0oEpqVAsf07vft0Gteu0MDg91O0S0uWje1xx57TF/60pfN4yMq98Tje+28QprCutGwiLJgejPgCJWLrpzUOU0JA5ySWoO0yrOdIZdxPjCQ6T1BmZiBUAf7TTGw3nw/8s03SEL2c+44m3i/eK4YBz6f7DzK+FIYGWpZKF33PX3AUo9nz4ya7OJzfB5FzDnFoADjhGNA1VMuWzIGO09q49/r8/leb7h+Fi7P7pkkZ+amtZBZFMSRrp85oe8Wc+A6uzoNpLp16wXWTY57JkJL3xB0CvdaprKjGtDuiy42h5ZcN/cIwp7veuqpp0yZ4+yRlkYuogdB+BPZSCZblV0ArJmw9fJePLqFSAMGLIDZK6683K6BgcH9MX4X/a4onZlVNgtew/Hm9/ZAe77a0gekTUmzEgH++7//ewMME6VljZCryFgcIfSKN4QCn/qrdzWwxPgClCIKAYVOXoAQD/+zQfAI2USG8jXEYdqULmHO2TlHysJGJjxkIaIm9y4bzdclogwKefIldBILWpeaYKhuC8wGYnCMhYkgZMEiAnZD4aEkyAlfe901VgtN2ANvjdaTngqUG8uR127WOVL6xqaz/HcyYeVugKo8+MCI8ufJaR+zvDXjg+EIhc71P/ShD9l9M1lsuCuvvNLQ6mxOFo/PHH3+mBky5Np57w03vEqvf92tZkw4BdljG+BjH/uo/c/98f3Une7Yvl1vfcvtuuLyy5vd6go235DeQOpAxzEART/5yU+tXhQFzbowf1zLyuAaNWuSwMHzhDqsozWjaRLhcP+EtTx5A1YfShlgylwaEgiXv2LNHAbCfdYz5mGxsr5YhP6g8zdCgBaiXJ9wOaEld8hjtn6gWckPsdk5QIyRjfqDH/zAWJIAkLW3dKm32zVd8PfAuvh2rgh3/ndgHKgPHUsgAm56dkypdkKfNaXnYVtyzXfOj53TYqGkoZE+FUthbd36Sp04HtbZM0G1tm40tDgtT2lQ0pGsaTFzXrk8TW2+bdSe5G9jVI00BbqVgTjGU/NMvffpYdbVOuCsoDVE2bn1T1TKw9HtWh0SNp+dP6+tO5bpD//4rbr+VcN2rVxpVi18iVyvdItEuxbb9jdo7rOn5/WWN79XjRoea6tUTzUbpTjmNuhsKmbAwh+AB7Ko/Yc+aU1ZQDYDHuPiy0duUzw6rPa2YVUrdHuKGg83gfNwhDE4/vAmAZwJeP+3U+YvPsw3b74YFOH7mgpFSJ9mtW5jv9769pt025svtkt6ilkAd2AoYpGgFualH//wcX3/O/fp4IGTSiR7Td4USvP68l2f0UW7EgbgQgkCszl1UnrTbb+nqYmq+nuhaSUUGVd+sWZgrlgiYCWLdN2LJ6r6t2//jTZeIAXD7vsbNenxxzJ673v+VJVSUp0dy6z0rQyhEMxmgjujrmKBzn41PfPMX7n5q7Hv3K0uH3mLEtEBtbcNqVohItiibAZHI6hQDHggqp9ps5YszR9DJSgUaFEuU1EslLJ2swqcUShyXO+58xK9/PoLLK9eLhZ14OAB/eQn92j//gPWDhjFApcFTgiNjjjPzAm11UwucoJz1t7BRiVV6WQqEVH4P5BXyCUeHrHN2cEoxnh3vSKiCkdeLCtGiXnOB3OYmrgirsNrKCWwVpxnzmokGtSK1SOWn8d4x4mwNFga7zyg7373+9YJEueOaCORBmSQpSisq1nYwMMTlu8n9er4Q8BuIA+cDnAUuDhprrSrSQ9OGriYVTQOhTE9NRKmcHftukgX7rzQxkiqDuOLe+YaRGmJ9PG/m5O8EYBRZoeBgQLFoUEZY4jwN8rUcV2ssCjAj370I5s/xvnyl73CUqU4KqwXEVKnrHEG3D0yx9yDiy64KCPd53DaBpb1aXTsjNFUY+ygqJHFjiUubc8NLhswYB1UsmABaGbD9XBuV61ea3XoqVYXNUHGBh742RcaLA6KBn5fYPLWao9Wo3FuZKWFBLHYfXN3y9eMjVtYe34B1DHo0qj6emk44lhyCLkz+dwQi8i1YLdhIhHW1Ewu5hdFf2FqeS2EPjBgZCPkmnftvshCE5lM2haB2m1uFs8NZetqtgO2kSBdsHZ6xlRHbXHQ5TSaioTF9IALTx9KiImw1bMHD1toEc/bLyagP8oA6E42Ojqua665SrfccosZFFyLe+D1p/ft03x6wTY+C3nTTTdp+7admphkfsbMM+feuQ7jhRsdiw+l+cgjj+hnP/2pCrmcXn3TTbr88iusnzmgt/vv+4XNNeEzQDL7nn7G1oO1wFqfnQHZCOI8r6FlvZYLtQ3b/PEUtX4ezJAqOHpBtxYIiMgSVSSGkKe8ZZxLiMkma5NnaXtx3l0nohJChE5ADUdqQCicAwTIbefOHRZiOnP2lHVXc7X9HdqydbMZVXgiex7fq/npReUXXYVDopnLRRG6xgYQjUDFGzIkOQeKvUonP/MYQ2WV61i4GZ07M++6sw0Pqre/SyMr+3XB1h3atfvlymRS+sqXHtaDD55QqnWtGjCscdDDNeXmz6qzLarBZT368fW5vkUAACAASURBVH/8mZL0Em9yh5uCdQ3GfvOxpO1eouFr0sKcdPONf62p8bIioS5VyyHbF9ncjKr1eS0bSeqSK9bqmt/ari3bV6inF+P5xbrqzII0PlbWsweP66EHH9feJw6qUkKrgABDiZOf5Yd4MExl5NpqCkeJREyrbzCqH//kwxa695bH7LT0htf9pUqFqBbmK0rP54ya2BoFRSJWEucy4v/1B2ZAcTFvFMDVekb1QEZr1nfrlTderutetlurVrcLUjCcftbm0IFFfffbP9XPfvKwMgtl9feNWHORZUMDhuL//D/+kdbAjump6CR97Z8P6R8+90VVyzRV6lLeWqj2KLtQVjzRovGpUSVTEUXjNesa9tE//2Nt2xG2TndWny4JuMoH/+iTmhzPqVFtVX4xqHAQgG6LsvlxhSMVVWo59fW36sf3/M/fnL8Z6Q23fkSlAsZ/TenZmlpbBtTa0mcgwlxpTo0geVvCN45kBtS7lfqBs6i2qF6JKhmBs35egdAplWoHdd0NvRpaFlSgVtczT+8z5wUAFYKa8k9K1JAV588vKBEnl9qujo4uI25BloZC0KRifC6qvePF1s8oI5SHJ9SiWsV76shGBL/HOqFYGDdhXjPomp/jtzNQXBc4T9bF34TaUX4ouTXrVumyq3arLseUxrlFSaO4L9q5y3UaO/6CfvnLR3TwwLOm0By1LWDPvBr1hq1/qeDqsF0Ouddy0YwBhewjhZxxdBSf4304TJ1dreof6NCFO7daq1jG4CuqGD/GNDoAxQhnB9/BNf0cIOvmZtPmbXNfzBnOojdgXA+KpOkmPOv77rvPsGOvf/3rTe8QuXR03Q4kDL4JBw4dCDKdSOqpUwsaHm4x2Y0TgozDuDE68852rVm7XH39vRbZhN+F6KQP3WPQgPWCZwMHCspsdB3he5T/pk2brRFVi0VzASVWFPjsp/+gQfgYwBfkMCgQeoqjWLBOAFO5vC3AAlh/MpZrSc+XjZDi+hu2qlpzQIZdu3br6quuMUVG2BmCkqef3mcThLfpDQU6abGwre2tImyyeu0q84qxsCz/GCGskjQGIPPC44STomalsQh06uKBJ8tm9FR5fgOiDFDgHAhfzoD3zNgZJ2AMDyKbmyb3RL5j1gwCxoVCZ+xf/vKXjS3ptttus/nhGtw7pROgufH4t2zbpne/+91L+WZCN9QcsmCUaaxZvV63vPbVtgnYrI4kptUW5PCzhzQ2el4tiYQZTK7EbcEQjPyN0TQ+ntEVl++02kp6mXOvhw4963oAP39cU5O08ntRIFvkA1Rtsx2tB3E41iYHfuLBBuHHdTiq2Hz56gMUKRvVAS9cj17vsb9U7DP3c+mMYgkHpMMDMHKbOqF62kCmtXrNiBGDcAAps6GHORsTA6C7s1cnjp3W88desJTE+DiNSgD1OQFDlILObEG6I9WIKLiOR67vQN36SLd1Eg3oU18XwJ/12rZji5YN9yrRGlAy1apcPqyzZ2v6/Od+pscePaf2jg0KhtutiqJaqmuwc1C5TFbz6WmtW79C586fUDBUVSIZUi6ftgiS87pMxDVd9SbBuKWCEDxltbf2q7d7hfY/fdx+04O7VHSGCeOs1rOanT+nQCin7t6EAiH48WnQ4XpTwzIIYhZAUzzeagpwMVM2FPqLihzlTjyYvKljUwlQuZGQFrLnND13QhfuWm09thcW5hSPpzQytF5P7X1Oy4c3KRJqtagIYBrOGNGZZCvgPpLV//VHoB5XuN6peDSpQKioXGFK+eKUAuGcYvG6onEob4PNag1AsDEFGlAGJxUNU+2SUL1RpKuBnjt+SDt3bNXc/KR5XvSk58xzfp4/dsqqF/KLgEYj6u5cpvR83gBgsWRM0Th59RllspPq6IoqHK0aYQn5VdDXHe29OnTghPp7V6uzfViFXFDVclj1RlnR5KJiiaoWMtOanjmvCy/apOmZUS1kyB/HNDKyQk/tPaDlIxsM2FbMQ/JLZUSrRdnI6cMg6AAWDTVMobsSPwyvsNoUZJ4U02J2VLX6cS0W92nzDvbUlJLhuPXu5rso6brkkt264YZXGuAWrx2ZAwkTteXIBmL5iQTNtDAG3T2Qj+ZsuzPTBAg3+3a7emgHOubseG4NfpsCDkKM4hS4lxtWgWTRKSpkXKc3jy/CWfBeMh761Ny4JqcBkElbt64zeYmyu2DzVlN4EK0QHUSmPfTQw3rsMbBFjnaYzBJOHsBLvseVp8VNLrkSViIKrr4bg8b1HG83+Y3iXb0GZjUiLaQGXAMV5ovPuV4jwzYfyDfngLioInPBa+CgwI+QGkDXIf8peUOB837kPDIRQ+F73/uevvjFL+oTn/iEyXXrfFeiUQpUrB3mfMCCx7rA3Pbtb31Hd931c23d2qlXvepGC51j6JAywUnh/mbmZoyrv3+Q/D+ENUSCHY88eg+ncGp60rABPGhNi0HCfICkv/rqay3sDyse4zEPfe2KYAMrDlIVbobuVgh/JgdL7MjhIwbGABR2+jToQuoZV5tHG44Edcll1DU61Dkbg8GiaJ0CcAqYSYbjHCWPx86Cb9q4SQPLBq2EjNA9liXKnIUxJraCCztwYygJFAbe+/IVdOlpsw1GrWUuV7Kwh7coGTcLYaw5AQeW4DfWC5sYAerboULQHwm6ULMH8/F+FhyFznUIs/MclhmhczYLIfrR0WmtWTOir/7L17Ry5Ro9d/RZU/ZcizHgmXl+389+9rPWPAXhzgbhgHDILtq5U7099IN2ZSNcH3wCm9uPgS5Rb3zjGw0tj0Fw62/frnJhcanW/+c/u1+j58dtTCwqG4W5x4rlu4gGWEVBk7SBueXangvAsRS5fJs3DHid8XOAmGc+w4+34P01SGmQowXI6MiDaBKwYCmUQoG0gAN7bdnSbvtj8+aN2nHhNruuhd/n6fTVqkY9YHvNccWXLR+IIHL1/xUND9GFqWwAw3XrlluPZdoPEo688qrLFaKWO1MzYovF3Lyy+VnNpM9oLr2gaKxHagzqkYfHdepkXYkkTSsSlipQLaqWULfK+ZqSLVFVqoB25tTaFlcsHlSlStkcmI6XuORNReoUqmPuw+hFGcei8HDH7De0sVBQcpbI74Ewpna6ViuqVHbsWMbT3YwAsAalItiAoLUAhV+/WmkoRPwXZWGNUZqUaM3vxrPOZHNq62xRMFxQqTKrujIqVUhhBdXe1qX5OfK2rUrEuo3zndwqc493ylxFYlWnhP4bj0A9qUaxQ4XFqmqNgpItQaXagqbcyxWYHAt2f8gBDJGAYgoHU/a7kAc3s6hUW1jJlojGx0e1fAUtJWfNSGLOEOYYteFQXO1tvabEIQJqb+vR/Nyi4WrKtaJVaWAYRGMNTc+eV0dn0hQdpVlEsZYNLtfM1KLiUcLX7cplUbYxW+9ybVLtnRHrZoe3y3VYH9IVAD2p0ID+NhHvUEBxlYtB1aphpVq6DDEejoOGb6L3yISi3O2Hmn3oXmO2z6LBhCplmOzOKxQ7ac1nhoaiysxklJ4hspjVTa++0dJglAi88fbbVYa+OBbViRdOaM+eveYcnXgB6s85S9H5PC3YE9+Aynu0HpXOWUMW+HLTlyp0h60hp+yomP0Z9xE65yUXl5queC/eM28SNZ1NT1o9PxFET72NQkSfIOs5o3jq4KzI/WP0I0uRd3ir589N6MTxk5qeBhjsmq5QKbF9+5BhlTD8cTgp5cNRZM94j9rdoxs7xxld43k3XOVRzhS7K4kjTUGpsyMLIxqMYQACnkoeHDZ0HNfmPtCJyGjm7+tf/7qxfZ45c15/8Rcfs9cwjiYmxkz3kZdH5rrmWRMmFwCxsWaf+9znTMmzXjjLpCO8N00rcIweOFeQj66KyrUOR3e4e19vzHzcKzKZSAMlcVwDRQ6hEP3f0R1cKzDcpwaTSG+QlSsHzBOk0H3jJuq9HcKPGyVnjNIjq4TiJ6YPMcf45FnrbOUYhWabKGjqUwEotFnehfCwa8rS9HMCEKvAt5238izC1yh9JpJwO4obApaTJ0+YwHTWogPPmTMaaLhevdmCzp+b1NysQ1uilFBobBYW0XOfo9TwzH2o2ZPmACpLz87q4t27HVK6WZKAInF14o49jVCIR1iiaPguqxssFrVu0zr90Qc+YBsHpYQhwaZi0SFrwWqibtQ2cMLleRg7h2fbtq2GEJ+cGLe8jscdsJgYMyAnfZOUz3zmC2YBA47w+SFC8qm2fhWzbpODnGStMEYA+BEVYW1xytl0LvwUajaCgB85YsQPKFDGxj155c1csfYe3c6h8R7AEnVvMKixiQkrE2NDY5ARDmKNqDcFhDM5NW40tFjU5PwmJsfsnozcIRRRO/fQ4tD9bHqEP9+N0OAAELJj7h5+6JcaHW3o0ktXWO9mQvB4aCi6UqGuyfG03f/s3LjiKSnZWrdUACQysdgqHXm2qokx8pADKlcTShKmCrdocb5iwM6BgV7bz4FgzcKm+QJtbCtWL7uUPf8NZW71bcbWROSKsBjWOrorl8taioi8ngMRZVQqIlQiVioDqxwAJix7WnryWZdbdJEWnxZiP/vw54vZ+5do3kZYiXiPEfGUygtqaQ2p3sib8cD+p6oARYgympyYt77rVhpZLaslBS95XeXKggsT/zcegUZMXe0rrRSuUgFxTE1zzrzjcIS8Zsxa27K+kF+UipA50RGPqplmC9x8Rm3tKRP0eChUfLCPSK25M0w1DO2RoX0tKx5vMcBpJkM5V1zl2qKVLGIgdXW36ew5qDc7VCrT457KmZJSLe3KLVZUKjaUiLcrFEyoo73Hct61xqLyhQV7P/zeGAKMG1Iq9r4Lk7ZocmIWOK/q9ZDx4bckqeyhuU3GFDC90dkn0AO7+XS5bsBwMATGQgnVq2lVai8oHD+j9/6Pa3X9Ky5UaySl0TP0wjhrHuRXv/oVxeIR3XXXlywSyVkyuUCXpUBY81NTZtw/9dTTSx0tOR9zc2CHeC+YJ8fpjpLnPPtGVZ6h07+Gtw/Bk99vLiTtInfsPSsTbmszmYrs5zlkgkOeT2kxL1159WbDQiE7iLLCgka+mblDyWDkozCR7Y60C4AfJXhthgcoFqp64fkT5skjF5C1yEyULVTTyFAvdxgH84SyZgwYDNmMC3l7um/ey5o7pyRlY3fEWC6cb2H2OQyirN33CyeeN3128803mwHBPTMOxuCaR501Mh+47GHAW7duwGQ7HjXli+A3OrvaTP7j+LFncTbGxyZMriLLfNQVA4o55PpEeJ87eswic7k8JDXuGkSm16/foO3bwCp02jWZN0c4NNBMG7ium7D0nTl1VqPnHZjR0qWXXDhgTHFMkCszkKKxgJYvH7FBYxFh3SCQ4QiHHIBNYnXJlFsFyzp9+oR9AROMFcZkMmnkewFpsMFAbTsgh2OVQ3jPzM5r9eq1OnX6jHljRj6wYrmFXjgchAVR9lYLn6O5C+VwMEwRfg2YMD1zeszIMvisDzPzGt/D5vMWq1dITIwHX5gxXHOMR2xiDyrDeGExoUL05RLeGOC7LdRVrxsxy+zCnO545x3mgbOYfI8Hn7G5uAZKlpCyV/osqi1eMmnUqcsGB7Vq9UozCMid8TrtE/F2MWLuv/9+nR89p/e//32CipV8G1EKylNmphcUi1BV4DxqBxacXQrBsHGINPDj8QXMvwuvwQE8Y0LT13760Bz34L18DqePcLBPULbMD12kIHWA2pR9A9EFNa/kzvHGuSfCRBgrWOocdnJCEMU4DAR9f+d0fnTM1jZovPUAlIrG5d/V2anlK1aa4UHt7a9+9Sv7eeH4GavfHVq2XNFwi+KRVrW3geCvK5efUyRRVTRRsnElWwbUqA/o+ecCyix0KRgYNga4eAuphoa6Oig9AQeCpY+XF3IoZ9XU2taiNAXgTs02w9wvhrsxJgoFV69KAVuxlDVFxm+EOkrTmvFE4HRPKRxKmIeJp1ytBlQulc1rJ8xWqZZt/3APIIERUJEoQCBHQ+uiBB763bSM6YKmdi3m6K5WUTwRUrVGv3jC6EHrM48STLV0KJejagACi6DKhB5zeJ54NQb9+2+oc4bDOef+YlaxwvfWG66tLb/xkD2tJUKWqEYiwZlMmmFDig/j3adRCAH7MC97k72ITLIqCMrnAgETkpx15qolFVc9QAlmxRQye4xSoc6u9qWUkesKSLqp1eYCbzubhU8AGYQxAYgJznQMX5jhaCjk6u58wyBCpbAduvmL2ljACDGX4TBzxxwCUiQi3lTowbI9HYu0qpirKRklh55RNndEpepRvefO63Tjq3br8NMHlZmdN0/x7rt/qAMHj+njH/+g7njH23Xu3Bk752YoNCNs7ENkGEYkGIKDzxwyljjkC0a8V3Y+9cbc+cibl4soVJd6CxhdtVc8Thm6sLSvfEL+eVQ5HiPKE0MUpbZ1OyWvK9Te6QirGCv7Fg+d9yDHCA1DM+sUDvu5bHLOQNiRuBlHywaHTdmyrtb6ed8+S1sih32FC/Stvp84Y+S9GPS9Pc6w97gAXrMosaULQ3ZdA+/WAaJ1mEyzUuh02uQojg617ChwIgE4qjhU3sC4//4DWrvWRYRRrlyDPc2+Wr9hjVpSUZMZzCdzzWsGECy6KiPmEYUOxwBGEdEJoqn5POymQeNiJ3VNb5iODqevMIAp+UUuk8bGgcEBfu7IcxblBpxuTiup0Wxe6fm06W8+G1gxFGxgvXCjJNzT6azxfLe10Yi+U+945x1NK5FuMCvMip6emTahjsf17OFn7AA7oAI1dc7iY9M4woAFWzyEJqVZPO/D8+mFrCbGZ9TR2b1kJGBcwGJG7gBDgIljUhyPb9re5wFuhCi7uwZMMHsmI+/Rs4C8l5s07vdmS1UfekIg1CplDQ30Kd8kzmGx/Mbi+7xlyAZlw7IgvO7D5rDQjU+PGcUoZBAode6NzYt1yvXYBD6Mz2scOs+LjDKvlOtW/tfaljKGNTY963Ho0EGNjZ83pOczz+zT6jWr9JrXvNqMK+YBg6sHWsXWblffvejIb3y4nLljnDyPhcfYeZ2NSWjepSXmVC7R3cyxDHljxaEzXcjT59BcSsTVeltFQyBgBx2luWr1arOkMfog0AFBOz4xZuuIxUk3KA47n6OMo6Ozw1DxKHZg3eeaFjfeEIcNxjcOJfN38cWXNFkK8ZyoXW9Ybf3Pf/5z3X/vr3Th1m2qVYLqaHcI++zijHF6h6J5zS2k1ai3qlbp1/mzKdWr5NywrFsViSWtJrYeoA2r86pRwHhteLCFIgKbg4pwb6K0zEN/iUIH5RyEg7quTHZO8URQiSScB0H7n1CsYT4icasVLxbqqlX5TMJC9BxSBCBePXONAYuXBSUmY+A3UQLL4ZtCbxbJGZoaOR9RtcqYozbn5NfwdFGeRG/wyEHbM36iBJzXYonKkajm52fUQfVGkSbpTfTYf1WtB2rq6EqoWHYcBRh95EOtFXDAnUmHyI1ZeNWHJUFkO8wG+dmiKVdrRmHFYBB3EEXivklpYICgwIlqEBoPmEHiKHplgFofGiYS6A1q0nCu/WTUZBAVO4tZmsm0WIiZ/61O3wwF0m60KaYKBw+VkqN22+MuytewM2f53VLBzid86B3trapSc9ig0sK1sEOh02ZXQYCbDZWLdTWqIbWluhQOFhUITajaOKHXvH6TLtjUo/TkpM6cPKH29laLZvX1denlr7jODDn2xdq1q21fYBRTb017TZciIwUWUE/3gGEiONu+rbNvrgV2iWqSF1HuRC2cM2Q4mRwGVe9vKEQPpvOgVI+jYY6Rg5R0gXQnbYkBf+LUcWPkhMRly5YLLKrLWZ9P03Br3kLGGKzINpwSIg6AnZGvJ184pbnZrDZt2GxlYZ6Rzii/Z2ZNaT3wwAPGnIbswLDyCtXSuaGoTp48bUaJA+S59CmgM/YC92rU1DnXuIn9h9NjoetmRJHzTimfJ8/iN99/7hzrLA0Pd9l7MWAAPSPbGSdRCGhb0wszdlY9oJo58uQ0yFfWgN/IYOTumTM0qpE2bFipbdt3GPXu4SPPWRSA92AwkXYDuIoBw1rzHlJP5N9R9OxbSyOXy0pG4yrkocp2Rkxg+VCg4frWkoyvq7+/Q5dfcZl543haWNBs5InJccsZoCQQQvymLOnkieO22T260t8EE0s9XVcnrfpA5TVb7oVCtpnIFT/77FFlMnkLiZmCbVo45p1mYRpz5Cgetc3rLJL3xDlI7e3dVgbgQ0W+ZI0N6K/pAV3+Oa5hyPRkQiHVlUombEH8hmJifNc5ogUsss9FodB4jo01OjGqSCKkU2dOWY7H5bTarHadTcTGQYmj0NkIKFO+l+tRHnfq5BllFgrWJCYShZWKOnTX3YL83a23vs42C2FfmNjIe/r3EbpyXPGA/1xjGrPQPKdvwOV3TciGQjbetvZuE9mzMxPNtETVwqXkVX04jvvDimSD+VTDS0Nw3CMPclCkDy7atcu6IxGJQJmwsSg1JLJAnT5NYZgv1xIyaZEcNjn3h7VeqVc1l55rstRRCRExwBsH9qWHEoXEhuZeCZFxT/uffkY/+fHPtDCXU1uqx+agVM4qEq8pligrbURAoM37NXa2VeXSsCplalKpWe5SqZpXtZFRd1+bxsbOm1LEU8bzIlzr5+83wXDUrzVz2U0QEkrfFGUyquwi3hbAnpyVyXjv0nrOwyHeoEtcwwwBlIvDMLg2mUazyuUbeFUNBYIc7qYi/888dEP6QxSEV5k0L7K1tcOYughNF0GwN8v+QmH4H4IG/usf6DbQVWd7l6qFkAKg5v8bD3Lvi4UptbTGDdxktc80LglT9ggIy9XWOmHjIlfMLXOCsqNe2GNmQG+XyzU16nDMgxoGHEukgYYdkE1VlEgSQsbQARENDSrsjKSK6BnRbEcc5j3U5svml7Vjv+EpOpAVTZMwbpzAJ/qDIiesTxSjNdWhvIHU4OWnwxvvARgaMPAVzJBwKExNj6uzvc1IbYhUNBoYfgDkamoES1Kw0ATHRVSrUFcfVak4r0AQ4OAxbd6eUEBT2rBqSNddfYWF7XGMNl+wwfZPPp9Ve0er8Zxj1DBuJ3fpJunLUsnld9p8IW/YR5y1vgHa89Y1PzdnSt5Vi7iqER4+IkKntW9845vKNalDXS7asX5yzh2eJWqhdCp0CJ2T3/Xti8ORkDV+IjpCehTvlvUygqk5FF9iqSdDuYLnvGhGJ9VJyEZKcAm5R0KuMQtjtfrwMt0tlxmHBmtDuJsUA4aZ1wXoBdK4GMs4kXzesWFyfZemJaSPQc0aWzSiXrcz7RvBWEtagJHRsMlnlDGyzjtzOGnIGu7bdxhFWfMdzA3pRT7L/aLw2eukmF2J9/Mm67ysf/75UaVSATOI6GaHvhgYHDSMBJFOlDmOCnrx0Uce04kTp5pGJZE2Sivx/NfZfGCEkg6enJhQnDMCIVSTiC2wa2dvg3/e8IY36A1vuNUmhs0LQxfeFHVvLAKLA7UnHror8ne5iWwmp5lmi1FHaFA21KBXXlgYUI1iYTieb5dbQGjD6R0IRs0a8aFxr2w94tox57TYjw/1e6sf4c5iWj69SVXKhnShOte5hx8LmL4ECb4UggIsVi0ahawvc/N12FiEvu8v3i6fYbFR+igyFDWH/dljhwyp74FuxoUdCJhid0CwzabQudbevXttsTEYGO/8XFYJ6CjLdVNu5O0gmXC9y+GbB9UJmnbW8tEve/l11p0HxY4Sge0IUhwUHwrWe0CMj+vffffdS40JEKZ8r23EXM7+5kDBQ44CYL6IPiAsCHVxsHwYifeal9Vsr+taJfZbsxwMIXgCXCkifXodLSw1k+wV9gFYAL9nOCDOYi5Y2QZpixOnXmiG/B3fAcbTtq3bTSCTQ3frkLODzljYC3x/W6pVP/7RD7V8eKVee/ObdOrEabW2kR8P6sx5+g7DZT2q2emE7r/3rLJp6uIvVmYhoHyxopbWpKqNnOYXXLgQg2PG+rNTr+7YnhAG7F9Hs4iQcEQhCA3OCcAvU77NfeeR+M74BOVNGeBLtaV7rweNOqPMhZVdJMntXwQjSpB5x7hwe9lRGBuxSTBokYVGsEAbGVXKKLGgIuGkNYmBjc+xfgEE5LyhnCqKxbkP6IWrSsRaVc5B7er2rH8wFocOri7tAX9/XiFYxCsWUjYHrwOlTw5PQASDHDe/7f4p7Af93WwLCpkG/+NhUz8cjgAqq5oCdnqeuY4YUBKvizlg/NRmM36AbCh07qFRDysS6DKAG569wzSgkIIGSmRefd0za8R55b4xmBgDrHwKYCDAh09KhdAtqGtKwrwScMYVIDdC+/TvBvQGcI+7pckO81gqBQUhHGmSah2wXdrmByXf2d6j2akFhey7JlUon1R7N42Njhqp0fYt6yzqQEQGNrfXv/4WDY/AsBmytA+GMt4ua0DU05M64QhRl3/ffQ+YQnmxZtuVOTnDyck+75Wzbr4nA57v2TPnXUlxUz544ii/RzEQOOMoKr7XI8mRIzS5Wr9hrZWjIjNc8666Uq0OU4Kc4txjjKDgcfxcF8WgI+VKtOiinRcru7BoRhf7xVcb+V4WjJXxPfH4HsMzXHklXYDcPSGLyakzJr4f8B1GAakc40UvUgHgcEBEw7yu4B6JwBAFYQ8aODXoytqQ3ydPjuqTn/y4hbrRA4TfUczIBOaU/iY4PF7mozsI1yPrkZnIMD7jmVNpVkXlFIYBP4zbcA/pWZP3UPBy76wBfUDQjZRUEzm9+0c/NjIu9ChzQrUA5DNDQ8NmsM1OTSlqTpBjWg0cPPDjhg9DG9J7ftbyH7APsZGwCvG4nMItmyIn92TlEaGwZqbnVauQU3e1cZSmkTd0/O9FK39D4RhhAK0Zm6FbBCJCcuWKtRY64Xp8zgMaPA0fE++IaRyZis/l+hILF/52nqHPk3srk5v0B/o3RKqvsyQoWinY5vMKy5PzI0BZ2bZedwAAIABJREFUMJ9TYsE9PZ+PJKAEFou08PMYBFePyGd4eIUIOpONgjHDHCGwjcLQ6KgSTojQOxOai3xO6QXacaLYq8pk01pcrFp9NGAfDkdHZ5sB6jZs3KCt27YY45VvqoIFyfgA4hFu4yA6I82F0blPwzS0AlSKa2x0ysI4/tBzgFCoKGgOBxuVueZeuAfuz3UtgsKRlpx99n7ft5yNyn0iiD1vP8aH4/8/Yq8t9Q6YnVYgZGLWrNmJ8YkltC0AkO3bd9ghpD6fDc6129va7fCSMhgZoXxpytixXnbtTZqeIq2T1czsmLK5SSWSeOUJzc0k9O1v7tMz++YVjaxQuQwgLKJYMq5KrWRllz60yDozfyhyhAF7cqlEDK/AhD2CutllK1y1Mj3rrld3CiESxmN1QFDHeIUyaSquOn0+ybMS6kYwOQo6X4mAQcAYnEEKkU6hyQkRX2Jf9Ie3BJK8MaNEC94/pW4BlQooz5AiYYBnIdXqLk+PIgQjAD4Ag4D7jYTiUi3mKg0azstjH7A3WHPW16Oced4DpVy4Eq8AIBo5cIyPuhmmGBLkrDnbKDO8CTNSjPHP8gTu3i2NAHtXupnDJ9yONxWzsfNZF37Es2KOWSeonyEKCZmyxDvPzgP8gTITw4RwvesD7yoCmh2oTKH5SIf/bn5XFI5SkYOBFjGDCKJK9KApeJfXEN4lc0cJI/iiKDy/KPhaXcV8Wa3JLpVKYWPHw0hMtUVVqS8oX4TfoQA0TtVSQEODEKWc1+lzezS8IqDhkYgiQdJuKI3TxknAturpZT2q6u3r0pYtmy1lRZjb9ZEgEuKiZKlUu55+6oB+9MMfWwicc4gT4b1xvDjkjJeZfI419DIO+UzYHrnMevNZrmPcCU3qV86rT5N6xwZZi6KDchRDA8Od14ioMl+Hnj1oIXjShdiJrr1x0Z5Dbria8hk7y329A1o+styqq/p6+8zxw1v1KRGUNJMCyIyyXfg6PFU5njHRDKKYrv6ctCOpQUpASZ3RkGXMQvZGhEY5czBkhgEKEkfpjjveZiF37vfb3/624Z2Yg7/9279t6iMiCznzuD1Y2nXezJlhT9YQAqNVq0IWxcApQo/yGfTDm9/8ZnNuWBufxmSsyNZytWQRM1LYoOORzWvWrDWjDdnckiSnnljqdf/rXz+uH/7wR9ZUiTHS2Cs9O6frrrnGsFVESAL33PM5Q9gwCIQHi+BBIa4rjgvHsQhQeyLoHfBgUdnMolnlsK1hOSDwqQlmcZnc6akZAwiQBwWxyCJhuTz44ENGs/fUkwe1e9cuQRXrEJkudMBk440hUAb6yZG7kik2M+/ziGjGRCgXweLLNDw4wufQfU79RbTwS1R7oKFKGYIDV8rDw9dDGpgm6KIDPq/CovCcjxBA9l+xEKD3oFxEwJdGeCsXZeVBGY7QhfAnXcvCSiY6Da1vvMQN8v50OstZftes9jreACV7nbrwwu3atXunHRyEZKIlruUrhiwn7UNFq1et1/TMuO666y7bkFiH5g23t1tuh4PLpjPPukSdMzz1J01Zosx5j++shzHAvLJ5eN5/hxcozNfmzdtUrRadxTk3a/dONMezTLFeDrDXrqeeekL33nuv5dsRTmfOntaq1SPGs3z61Glb++UrVphxQJlLNOp4rNkDIPefP35cPd09ZizSEnfD+tVWc7xj+4Xq61mlXz+219JCkUjDSqfOnD2vyy+7QROjDX31rl/q8V+dUzK5Qi2pfiv/IP+PcmYuPPUwh517ICJA+1++3zHzEQ52nrnjPqDWuaBQBHAObjaKJKpGHe8S5eAQ+GZQmidYUSCId1pu/nbdqzACUELeQ3YeJoreeb2krAgtY61bvhlgWARlHZFCJbV21JUrZFTIu1KsWIS69pjNH4qI8ju+GwQ64DfCpHZGzJMOWc4YIcf+fylwlH3iz4wDUDnAlDdUec3nmwkHIoAIf+IlY9zAGMa5BeDjPGPOiGucAbbAfjeqau9oadYJu3bDzJk3EBgTe4EzwQ9GEffA552n3VA46ACAxrVKDp65tN+uiYYPI1s6YymNQVQEg6JmAEbOEsaE9+xR7p6dDdlCyot0BZEBStrKyAwReQwqYmWKbVI9qRKRthpc+CXVAhnz5hHqGO7puZxrOxvIKhCaVXdfWaEwHhagXxofFbViZZ+d842b1mn9+rW65tqrLE+Ll+zlEV4aZ5k5Qv7+8z9/3ZQVBjPnwre1Zm54zndHY7/6Pc56mgFeJ5deadLKOq525BTyzedkHUI8aeef33wHTokDL2IsuG5DXBNcDCkjGNfAz/gyM2fQD1j0C4Xu99HgwIDaWtuUMKIrl04A/ArwCyXOfXH2UPYd7V1m2BvH/Zkz5lSQfpmYPKd4gt4PAPE6TedQ/srneY6afY+dQLGz96kTd8RdrWYo9vU5QwaqV2OwLBb1ute9zv7mebcHnYz3lT9goZCb+/cdtLGDAUDHkZLg7BCJQJc6xzZvmCKu62l07QwGZVUZ8aTrPsqY4EShOgnZjb7EIKRjJXoUXcaZ430YVOP0aT9zdsngMlD0I4/e1WAhWUBCBT6EgZBD8LqNsGgLwW+EimfjMQuvFtDczJxtCiwUUHlMrJVCxZPOixsY1Oz0tH7+8/sMjYmwYqNMjE9aD18sEV9q4cvbXLgNjvh5p+BLLhfs27AiWN3rc+Zx+NA67/Eejq+b/v8Lubv8HFara9nqDz+b09duspF5eLCIB+U5EFNEsYSjSfUHBqXkhbNHmLLAvmSMhWKsDsmeVrFYt3aDjhXPtZtFwfX2dmn58mFt2rRRr7rxlUZpiCfBxiDfi/LdvHWbZufGDCzEd7JGhN6xMr/zne/Y5nElbkU7XJ5kh3tigzgPhvAk/O7Tdkh8WRsWJJ9DeCAkfO6I9eB+uTZ7hF7szAXPY/iwkamO4D1YsryGQcGDTYilS/4IY4IStjWrl9s12LxcjzVwBzFp3AUcRnL6XMuFtjba64z32cP7VaouaN269dqx9UptWLfF0kPPPXdADUFuElexENbsTFD/cfczOvjMpIKhboUjKeuaxXjwBtmnzustWYjYCTbHqcDh4W+EnwNZ0WmvGaKmPCkIk511KGgqdKfUAayhNE144ZEGKkZYEwrTc9yxiVkON0Qu13mSDnWMhw0TIqDEmNLzlLWRM3WNG2g17PPTZermC5Pm/cZjHabMa1XOhSvjIf2Qyc6oWssrFHahYwwTpwDDBqppa0s2S8WoSXaeuc/Hegpgbxx7QJU3klGiGD3lkvP4XeDLKVPm0ec7XT6WfKVPKXAPDmgI0Y0nDXLlVRhGvnwPxkn6h9eN84LoFJ/jf4QhmYlajUgWBgJetZtDZwy5MDPr6gxsx2+PcczDcV6ASnZraREFMyYAnsG05tad97nPYcw5XAO/zaunYxmVIuPzqtcS6uwatF4RFQu5z1ttPjKzA+xKDXQ8rT7TqtVnlC+e1OTUGa1e2aILLlirdevW6PrrX67tO7YY4+bhIwd09txpa6pCbrct1a1SJWd7knPMvU5NTesLX/iihds593i2nrKUefNtnj2GyLNpenlFFRIlvyhNZB7Ki7POHiD0zQ+hYq7lDXMMd5wy3g/GyvAmjZqdR0/agsJHzlEvjfxAuTMWvHnONeecs9zT3WUG+GI2a0qc70MnsAcon0YmQNZCSpD7HhoaMecQQBp9zI8eO6xaI6/BwV7TEUePHjNvFg8XQ5ioEU2zaCXLmSF9B3AbHgvkLFHRtjZ67tZdY5NAYIkMh/t23BiUQfaYPmC/cDa4P/Z7V2ePlWMOD4/Y/bHPnFHcsLJL1t4BlYOWTgXc6ADhdVfCNzdrnfZ4jfcRKcUBY/5xAjFokNPIVgwIZDKyjpQq40jPz+un9/xkqaTcMFSf/vt3NhxisccmlEmHpo5NhDD1ysyHXD1ij+cJkUyMTRg2Fco7roFFwaI7i418b6tNMJPwy4cfMYHu8sxBG2COpiJVF4p3nhBWuCvNwOrnfQBuOFwIR89j7g0LA07VXvSKvYdu3o8vfH9JDn0pf24n3JUDOQ/CRQdcvsWBRxBceJq+pIvnfMrACwyjXY05C8uHtPx3e+S9D+Oi2LgvrsffoLspy2LjgFWgn/DgYI92X7zLQImE1X0bUQAYGC8IM36zViB8B4cGDP3qwSocLMo+AN1xOLkH23xdXabweR6D6+qrr7Y8DIYTa8f981k2GiUj5Imo62asHEA2PEYBD97nGvEU1NvT48BkGGjW6tQ1VRkeGlnqqewrDVxv4gFTynb9kyc0MjzQrE0lDFaxA8TGBlBJ1AeLFcvd96Mn9I6if/rpp/Xc0dMan5G6u6Utm1bpbbe/w+4rlYoqnRlteutEi8J6au85nTgxp5nZghaJWHQBpgqqJZbSk3uftE501H8iJNlbIGXZB5YDpr0ITFPGVV1aqqggBAu7mAufhyxki2KPxVqsdhlgFcIXhYNCIKRKuJa8neWNQRyLfGfZDFYP3HFsea7CAKAPgg2jwwFfiNo0yzZVt37Q09NzyqRLRnyCQie6UCoVTIm3d8bMgOjtgwq53bHRRZNWTgV5U2t7zHLTTiG7PJ4PtyOg2f++MZPRxYZcKQ7vJ+QHyyEPB9qK2RoigNhrlIC5+fJKO2Dzydmx815qqLWl32q7EYJO0VTMo/HgV5fbdd4RD2fo15qGV1jlyoz1ZXdH3VOWOuXtU28+neFlgxO8GCGkCaiLJ/IHRgSe75gpS4w7fkx52P0s2BrirVEtgIGSL2BsVBQMYBT2q1hsaGpmWtFEQB29ETUCrl1zIV9WPNJuZZkL6QkVy5NasSqpXbs36OJdO3T11VdY2Jeow9mzp81AI5yMBwyoFGfJVddQk++qiQCIcQb27Hlcy4YGl+rOGR9nmIgWZw0ni9983jBP2az95mw/ufdp3XffL2z/cUa511UrV5lh50FWgJOdU0UzHBc2diVj5LDjak1BjTq4lKPHGGYO0QWk65A3eL44h+YkFFwbVieb61q9erlyi0QoFk1Gsc8xOpl7AGLU3B86eFTnz9vy6+qr1uitb32rrrjiSo0sH9TRYwcsaoLCJnqBIQx5Czz4GAFtrR12rvHsv/a1r1sr6muuubZJ1JJULp81T9oh20Hhw6cyY/vNM4ei/FGozB2OFPfogMJ0V+vSxg2brG6ec4M+ATvgQJcQOKVc6iHoOkU6oLCrGwcMh66lsyHfR78RDDjf5RIHCWOA+fI5ecL3GBc+dXLZpZcaRon15pqBv/nb3zGUO8If4e1Cw50mRLHgLIY/O2cTxhchZMmLYyF00SqOvE13tykJB7xwHqq1S8WzCEPZSniZlnyuf64r9nfI6mTc1ZX6lnVYauRRMAyw1Pk+xsD3O2VPzV7ceIAJF4HmJXrmD61b9hdBcP/387/xPyG4UMDCr5bjr1ZNEOGpsoEdQtLVnHsBy/MIOGse0NOjTHrBJtjlpF396osbVi48nMbj7jU0OO8jv80i0Fxldn7aBAVWF0r8ZS/7La1cRZ63bMYV3islahxuxoY1h5di0YF4XBNTE7YxWD82D4qSH8aHp+zryVlbNgiHi/shJ8cBxhL2RgrjZmPAikSzGaIHO3c6EBtr5IGG3CcGHyG26akp28COfW+ZXduB4ypGLuSFCd+NEAGpiYf+6KOP6YnHf6W33n6bUcEyLtYbZj4UvoHRjM9g3qxUSGYI5T176LAefphSHOlVN12hC3ZssBrgo4fP6eTxc2Z83HHH7dqydYXCURRoUuNjWR08OGqsdYAwSbN29OJZFjR5bkZf+z//og3rN+rNb75dzz13VL/61a/t+20/Fx03NnPkKS8hcuE5PLWWFDWpLr/twZ6cgUoZ4FbdULIOQAaFJVgDSjExJlyN9fQ0fANZa1rE+8ihIggcbiFma2gAyLJrWYkx541CBMv50XEdPfqCTr4wpkLelcUxNjzv3v42o4FNtoS0ZetGEzoo/GScFpvdyhAtCuQ1NNxvex9cAnuAvcT9EunxKS6+y3eK8uBKFFTd6EMpB3KdrsATUI5I/T7hWDoL8n68Xu7XcpfzaY2Njmt2JqupiZxTiImYEaoAVKJkEAPBNSiZc4ChMPMMDS4pr5KF9S2bEaBrHmkpvHLnOS/l6JuywINjDbcTcD2kWSNQ9aScQOfTcvil0TfW34FMaQzFvcGX7pjGkAGGJ2iUFQyRQokoqA4tZLjfFu3cvVXBWEGPPf6g6wS4WFQ82kFbK/V0pXThzjW6/KpNuubaixVouL4XeKpDQ4PGY07E7fnnj5nSIC9KCBnDLhZNmHO0bNmweZvf//73jJBkZPmwrZcHsCFv6BXBfkWhs+6+LMw7LSgozuD3v/dDq0pAXnhFwVlHweNdcwY4w/ztwaIoNfYnXcKqlZJ6ewnXu5afGJzkgzH+r7/+egN14TkDuub3/v2ObRP5s+WCTcbhTwttlCNjoE8FDWqeeGKP7r13j9WpX3XVFt1ww42GX8EhRP/wfZT3vfZ1r9LE5Hk7H6R3+H72DOV4GzdeYJUxrOUv7n9A//RPX9Cll16uD3zgjy3qB2iYfYp8Za5QtNwn5wwFyjwg63GWPCCYc4Ae9PPo6cWZI5QthFLIZ6oquK4DaNeNKI1IBTKd822p3a4ezc0taNv2C+29Lmo7a84dMpR9yzVJfQN+5nmMXR8xYVzIdWQ8Y+LvwM8f+LSF3JkgNvz42LhNGJYH7T/xkAEmkK9hY/MeC9XMEequaLAfak0ngIxrt73TDi7eGhPEQrncnwOVOTR5pwb6B+2mx0bPWl90lASHjO/i+1lYDh7WKGQJbAQo7sAYpVKUHsQs1DfQv7zZ+/nFhgJsPB9698rVhw353+dDAGPVrCyFOk9ycWAFsBbJq7n8ORPrwm/O6nf5TdCzznvv4n5rrhyCH18iwrU8Ux2HCj74q6+/XrVcTh/4wAes/enOXTuUSDlhCwey6/hWVCbryjNYSMj6OagsGtY6C47AxfpNtbUZKQ9ChMPPeEHSo4xRJDST4d5c2VirGQTkn7A8ObA8B5EPB57NhCXKvXMPWKvMO1afz7lzTxxGDrlntbvk4t1L3p0LE2PAufwrc37yxCkbFwfjkUcetWtRV0kpyl1f+bKuvuIyK30EvAJH8h13vMPCSmbFTs/ankKg0eWIg3rRRbuWwD83veYm9S7r00MP/Up7f31YTz950OpWOzvjuuLKrfqzj3xIVXKtimlmFurfqMVpY8mAwomyzp09o0fve0p3f///o+pNgCs9r/PMc4F7gYt934FGdwO9L2Qv7G6uEsWdokRScmLFGVuTSWzLlVhJKpZrxpnKZCqO44njsZ1kXDOxpIQSSdkkJUuiuO8im/vSK9n73mjs+3ovgDv1vOc/IIwqFLovLv77/993vrO+5z3PSlHeeeddYob68IOPVlrnAlQZaUsMMWna0ixpcIzDkiLfhkac4Izq1pOTcCaMqWdZBDop77murq6zulqUX7WAoMgSGQH2IyZhYQBonaOMRAYhWwZDFPSSKFRapxh/yiQoem1LrLm1RWxZY6OzduF8n7315nv20UcfiuBm3fo2UbFW15ba/v17bN26Hr1vebHEMsXVNjQ8apMzI7Zxc6/OJVkXZ0er0Rkh0xacCY7Wd8BcUBrPTs9Z2kpsaJBe2yHLLzKNz9Rexj23toGngeYXjxsn1MFudMZcuzbggNpFym9k6OZtdGzITp3+1E6fpisC41gsQqqpqRmB1GprG62qktGxnhpPF5Xa3HROhhKnmJ5iMh8AARcXmSjokaDjWjytni6ma8DkqAHUmp+fFlAwsgMoagdFOvkSDkhMkMSg0BLnGRQckJQVpWet71q/VZS32759X7CvPPSw3Xv/HXax77j9v//tP9vPn/6p1dc127Yte9UmuGVLj+3du9lSxeNmhbzVVLeK8Ib1Y+YB9wQaHOVNlIu8Y/CJNCn1EHnOzS7IOD777DO2e88O4WqivovO4bxhsInUMb68hgPO9aI0yLnWrIg+B4w58rt6BVwbw5zQNXxjoANLEa1fOE+M4CXyRFbwRrnXY8eOa32+cNsX7Omnf2E/+MEPNfOce6b3HWP+G7/xG3bLLQfs2PGPNNeec0A0TxaXUiSBBjwbkM4QjZNup52LQS84Ih9+eMZaW0vtyw/cZV990JkofSb8jLW2tstJ6bsKAJdAs9ieeOJJ++EPHrU1a9Zqnjj6hnPi7b9uOwJbEA4g+hjjifFFJrzMAKq/Xs979epltezh2CArnElaVbEPlBvQrd5RlBevik/6xOFe1usci+UluBXADxAktamP35lMS0QDS3svRp3sE738XAOSNRF7LdPeXGs5ZbUSjoG//vH/XmDDMNKkvnt7NkiRE6UsLy4rahEobZmalINnSHF7OjpjF86fFskCQkO9AgWoHvOjR6WQ+VCcADeKy0ofAXIiFV9YXrKWZqL7Wo38w/BEah2mMCd7mJfzEC0JXrsukQAwWvSJJ3+WoFu9xhno9+jVZKOiZu0o+c95i2kByi17jSMMuvcYkiop08b9T7/+6+r5q6yA+3rG0snQl/6BATvx2Qn70aOPJ7SzPlTE6/YFMRDhtX3rW9+yhx56SNH01OSkVdU32PjQoD3yyCN26PCH9sCDdyoN6+MRobx075iIHfAGaW1P+U0lae55GX6e7+y587Z581ZFvVeuXlEERVT1s5/+1DZt3mxbt2yRYKnmBqtbnrabgs2D3hezXtomJsekvFi7cOxmpplN7+N0Ud7sqYbyDPTLm0ExZEtLtR4oBWpSfAYMRjgcEJbMzs3ZhfPnVRvjdzfdfJNY8RqbmsQA94tnnrF/+jt/YuvXmjU3NmjOL/SLZGaIMFA8KCQwF/S4UhaA2IGeWPUXU8Asytgvf/mqffe7/8MGrk3Zzm27tGe53JT96G++Z5VVJfZr//AbdtttX7Ku7k02MjppH370ofUPXbbi0pxdvXzFLp7st6OHTtrAwJyMEe1TFRXeHkRmKLgJXMk72p/Dp/Sa54J0+EBdh0HhJ/8nysQxElob01cCJ3il+NnhaUcWK8oqPBU5P6dolr9hYAPOACnJhYVZtTCyR/yfdtJt27YKW1HfWGdFaYh5roofvWf9JqHrAfP87OdP2eHDx62ru9xaWutUn0VJTk0uWHGqXGDMoeExe+Gl56x7XbdSosgVUTXrj/HGsKO4ggiEDAt0ySg11mFoYMTeeOWg2o5ov6FPWx13Kc4PEQjlmno58+BkWlpQWF1WXQWpS8rmF3xsb0oZMv4P1eZ5u3T5vMoUXiaakjP/0YeHbGiQuQLoNif0yZZUWX1Nm8ocROeA1ojwF3KQ69CX7WhwORQiqcloffhsB93OWTqzLIeazNDWrVtE8CTAY96JlND1B99621588SU7f35QFNmVFQBx6UCZ12CcLdva7Fu//R174IGvW56SQGHBKqqLbHpuzP7jf/y/hP7fvm2PtTS1WmkJunDaBkfOKRXbu36n+CHYcxy2C+fPKb2PEdi8iexTSs4ta9bVCWrd0+5E6D/92U9t89YN1ruhR3K6qXeTjU2O20TShYI+gHWRPeQMU8ryUseCd6bU1Fj/NcisPBhDB2LARsfGpOdqAeOVldmVq1dVLsDxhz8fx5+6N9km7pVolkCBDN22bds9e5Uqll760Y9+ZN/+9p9Zby9Z4E77xq9+w+66627pGuZf0H0x0N8nJ4BggsDyhhv22f33fdmyZdW2MA8WpsreeftN+/d/+Ee6VwJNsryclUcfe8w62hvsrrvusocf/prWCOY8AGsEocxopyZPMHHk8HEh0mlcIbvT1gahl3d4EGjg1HEWSd0HeJkzQECK7QjK2mDRq9PAmDKRUkGkA5gZY+7Zacd7IEtkr3DU0KEBDvWSRZXlF2D2BPy3sML5QkCH3t6zd4/KKRh5nPshuoJS3Herzh9RO/TW8Dlgt9jn1Pd/8PsFlDb1bj6cmiX1xPNnz9sPf/BDa2nycXcPfuUhRVaz08xAB+mZ09g3gBsDg/0yJqAQmQD24gsviF+W4ScOLFm2DCQAqk852xgpRkAy1BqoIbDBKZB+y17vZfzm9bt3CVlfTFQkbmxqkrQcOec4NbDDh4+JSxzBZwOfffZZA96vSU4CnzlBhVpwIIqAHUqzg1OiLCwU5W1iata6u1tlUIimve7pyE1SVdlMmWJ52gvY2I62DjkRA8P9NtA/uFJT/LzdyNGQPEd31zqbnp3U3zlGwYEOrMHfPPGYVVZlRPSB88IzIDS0bDlQjcE0SzKaFy9cUuRKWwPvxTE6f/acgE3bt25Tze3M2TNKD8GihhLmm0OCpxeDEzA+CK2oVtNKdtm582fs8OEjdmD/jVJ2DHu59557lapCCFVCESp/WYIb3QWtbR3iIe67NiBnA0HGm/QuB29NQRnxmhRJfmElhfyLXzxtj/7wcfuVr33DHnzwYevpWS9FQWTCGh0/fsyOHjts9913r/j9+T1KjtYXnhPw3W233mpP/M2T9s7Bd+3L939VCOuuzk6954MP3rW3Dv5S69zTu9HWr9tgMBPiJKC0ATedOX3aRgZHrDRTag899LD6zUntP/fcG9bT0yEnknUT0UVrm9KvyAXOKI4m+4SCcUAdTGk5yWn02no9OIguHASGogsHdzFH65hzMvC3MWSDa2CgAGvidM3Nz4qekvdg2HlNjsvSgrV1t9meG9xY0OZHbZUe2Zpq+m+n7fnnnrHR0WH71W/8fdu6ZZs+v6G+SXXT+oYmu3jliv27P/xDKWv6aIkSQOvOzVJmcU5v5IfIgJQ8SowzQerzZ3/7tE2MzMhJ4Z7AogiwlnI62wCaCvwno1ElhR3AQrIN+2/eZ9W1lVJ67AmKi75zJ1iidFCjPRkcoE+ZWdKm6P7VV9+wZ595w+pqGD7iE8HIauBsEeFNTxMleYTNtb1MkNf5ueceZGq3+qitqKCUNc4aVZz+AAAgAElEQVQ3xh6nCSeX9xOx8trwyKCCHPSLBzIJKnnZ++JZs+4uSFWK7ErfZRubGBUfPNkVFDXOAJwbOL5wS5C9qa+vsp4NvTY2geOc1ehh2CE5N+vXrbXNGzdqrZsbmuyV116xro4OW9vdbSc/OyFdSwb1iaeetCposhNGO9Di6AWCgbLSrCJW9AO62Nfxgl2+dEnRNp0S1Oq3bt2krI93CTlXO3sXo0oDEMZ6kHXlGz1H5E9HE04ZwDXOrGNyFgVYIwjibx977HH7yU9+IjKVf/Wvfk86OVgpwfqcOXfGjhw9avfee5994Qu3edazvl6ZSdg20cEPfvWr9l//8r/a+++/J0bO6Acvz2bt4Jtv2isvvST9wuezv5yvU6fOWHmZl8HA3PRdhYa8yR588CHZANbipZdf9vNUgqPn7agx18KBrw6uZK0pHWP3+FvsA188RyudTrnPAdXYFbdNnwO1eY2SkEpqCSBTWYAls2zaHTT0N+PIieQHhwatqbnBKqsr1WU2NTNpPb3r7cCN+62QKiibiy545ZWXbe36teLz4D41kOw//Kf/pYAAgOqDW/rK5auKoCrLKuz0ydP2yCM/sObGZqFZARTcfNPNdt+998kb2Lhpg3rpJiZ9ggwH5pOPPrZPPv5EniEGHaOgWsSM860XlLJyNg2ixelZH3WK5xf1w2wZ7Vid1rWmy27Yf4NoEUGn0iMf6ej6hgYJH/3EASLCswLyTzqFQwI4gnQPaVRaFjDyvIf0H1mJ3Xuus3u+fKctLnv9iUPNF8IZ7V209CwueY98tFwEeIjNJ6LkuoEIdqQuE7gmlK7mujE/WAMJ8nmlN3md1Ox77/1SxAxOaOO4AwBS9KWePHlas9H37LnBdu3aI4NOzzWeNhH0e+++Y431dTY6AohjSSUMDhqKlx5RomWigEiVk4lwcI2Dl1jTkmyx1dTC1JcXLSGRD2k9JiDhYSMkAj8xAa6oyCYmx5M6bkY1oMlp9p/uhzntB8oNA07qCeWOUeAa3AuKtbWtRX9/6NAnduniVfvdf/Z71lDfrN5VInHej6AyJ+Cb3/x1+0f/6H9Wm9KRI4dkKPi9WKk2bbC9u/faD//HI/bBex9IISAH7K/umZRoadY62jHwV/VNbU8p7tExyQiK6MYDe+yBL98vhcd8YeTi9Kkzqt2///4H9otfPKO1RjhhnkLOyRBghFE2/A4Fw34G78BqcKS3GGGwYeTzqA/5QL6KyXjlzcpK4XkolfyjCBxERg1+SftI61MYV9YRYA3KYXJu3orLzdauZwJhjd179z2quaJoyKBcPH8h4ayetZbmZhmoXdddL1l99913raW1zcqrqu3EydP24x//WEqF1OX01KTt2bPbbjywP+lumBWADuVHm9HC/JyULVHzwoxPFVudCVutzDjz8dwqPyQ97MptZFK2Z//11tBMS9I6RSNE2KSfkU3WFJlS94nQ80XJUJt6EfyQ/cHhBSj53HPPqW7M2QxQF4qVYIUeXaZ/CXhUViZdV15OHXTWBoeHVbpS8FFYlqPrPN8+ATKIpjA07Fu096mUt0xbHZTN8C747Ozo+ebf/E1Xe7edv3RWEWyUqjB0/I4pk0eOf2pvCyB6TtTat956i23ZvElkVzjRAIQOHzokRHh+YUH4hNqaagcwZrN2dWDA+gYG1PrFoCVnuJyw6qoqa25kXPOSreteJ3nHEbBlp07mfJw48ZmyivBwBEaGIIBro7/CIYuIFYMmDvZSRhY3WV19gzKrPHPMEEfncUYoCfLzr/7qr+TEk10j7Q++h6ybCGquXLVLV67ab/32bytDx5rzfDgWPmJ5zDZs7LX9ew7YI499Xw4PA1QISiCqmRyftNamlhVQNveLTJAh1mTPdKkAvjh1+/YdUA87w6A4I+zBxNSkHIc333pL94UD5CRPziBIVslxFWl9BzsdIGgNuCHIwXCvMuDeUeHkUKvl3bM9DvwMbFa6KG25uZwoGTR5sKpCtubawDWdt5GxEZvP5W180ox4b+u2dWpxYy0hGhufhMxr2JbELOm4tdTjP/4/C7U1tdbe1m6kWgELwDyzds1aeS0vv/iyPfXUj/Wh11+/SxE2D8rNfeMbv2qZJNePt4Zgv/HaGz5oRcMYIC3wftRpEMsMNCjOSNii3lxRVanxm9HiRV1bNerStKL32vpau+66HbbzesZulisVSbpY4DYryECgDBEeBA9kIweRloIYOMOBp05EdIA3FO1Za9auEVUjjD3RchF1dN6DgGAgY3gNUQwRMAYDh4aBAfDJkxLHaUDYib4RmECbCzzX1KTDFO1weKCOHmZIxLJNTozrev49ZGdOnxPV4fHjJ+w7v//7tnP7Trvl1tuT9NsVGx4aVj0QLuVstli83ERRRI1EZ0ETyYEgsvPhIQDESHu1K1XGGrGOPB8MTxxwDvrE+LR6xq9cpk2s3oo1gxyiBkfIAtLjm30ozZZZ15q1OgQIKkKO8QGZX11TLaPe3tYqQwVOAuVMiu7Tz45rrbo619pA/6gGxHBNhJrvK1fIytDj3mt/8p/+xLZv32LvvsuBG1phGYNCkYP12quvyaBDOsHeswYoC2T15ptuUXQHNkMjTpeWxU6FrOGc4eVWVpbqUD/26OP2ne/8vlKvLotFSrUhUyc+O6koC8RtlH480pgRgjZYuZQ+TtqlwsjzOcgmex916DjUUF4OXBtyUKeP9kgGcXikyzdOrEadiqvfB2cgN1x/YWneWjpb7Pa7bhc6WRTDQ0NK87eL/hMUbXeC1i+22ZlZ616zRoYNECLRXOeatZYqLrbXXnvN/vIv/5utW9dpdTW12uvNmzbK+APWpDUKmcEpRHYx6M8/+6KVl1TZ3IwPy+C6rAWKmWdE9tnz6AwIlDnrq6+02eTshDU0N2iYz86d28VGibKZnBy3GQ3PqJUeIp0LniYwOTEghf3BGYuJYNxbDBMJdD7GBWR/f79jQpx9D/DmqM3R2TI378owoT3FqQsaUNab++X6TijCnPSs9ED3mi67eP68sBgoLf6GZ+b3BAeNDc02OHjNykF+ZzI63+gJwIiDAwN28tQZ+/kzz8koHth/QNmoAzcc0NIA9Dp18oT2nvOEQT9z6pRmOlTXNtqzv/ipzS3MW+e6NXbhkjtuTkpUbPW1dXJMa6qrbWiAQUh0I1Qo2CEyJX1OKYOeb/6GAC4CEnQvLVOAdtGbnmquXRn8hGPFM7IvDJTp6GwXvoNnDp6LqNOjV9jz4DYny4HeZl/4N07z0EjOvvSlG+x/+4M/kOHH0R8fG/UyYDFp/m45e088+YQdOXxI72GGhvT0xJTt27tPzGkEJJw1rgkHg5NlFckmob+wT4cOHbYXX3zRvvOd7ygTC5cFn4PNwehDbIUTz9x2onp0hkqhS3BrMK+9Psn2Os4iA42sMDU+rCWCudAB/OTsR8S+AqYM9tJCyubAoRQV696LM8XiIxkdG7ZMaUZpejpMKcXh7N54841aa+wW6X2ce4w59g8HRcD019/5qwIHEEQyzG/UVMZHYW8ivbVk99x1j3odf/zkj7WJCMKGng0yyM5rXi86O9J0GIVjR44K/IBhGh+FhAae5FJLFUhF+Dg+UvqFhDg/W+HpMHFZJ832eMqwdxGhVNdWK43JHHTauNb1rJPBHwCwMzpk3d0dqtVFHQjlyPWImjHiWBNScmKby0Ht5ylOnpn0BUZtctpnfrMoGF6eC3AZwK1vfvOb3gdaXW3ZdNbGp8ftjTfekBE/sO+AVZRXqb6FAmSKDgc+EO8oN7IfQVwSvwuyhwXa8BZy9vFHH+ua/D2dAAgijg+HE0HlnpmJDmiLFol6JghNTFplVZn19aNMGJHo3vCbb/7S7r33Xtt7AwbO+0cx9hwkIjAHflQl4LWM5kX/xZ/9hb388qtKac7O0IbDzN0WOSueJnavMmpC3o5RoRocQsdnhMHy9iP6qPFQi210bFStGNSEMESUUFAYXI96at/VIX0GB4J91Z5XVwnpfPLkZ6oV/9Zv/xM5Ij5vfdxy+ZzqvRAS8bdPPfmUl1bSGRlYZJP9556QATIbeNhkmJQByeWkWGGKOnUKVP9TNjJi9sILjyj1rHYXWsU0sAjgUq0ON3+LQeDQMwUQGRkZGpFnj8yxz8hJACNZc16LAx+gIl73NSsTSxv3iPMVlK44GuJ8mIdQZkJ7NzQEVzwjjtcI7Ah7WEl5iV0dvGJ79++VAZFczc7a3MysEwHNQYEJz/Y5a2lq1plDcbgjOm8j9PKeOq1MDNd86qmnFKnze95H94qXT+DQrxQPNeccJU2ET6mjNF2uVDTKCuWFoWR9Y45BZCYCgxBlKfQLacjZ3KylSx1MSN0c5/2uu+8QBwNrgCGlTMLnR/sRew1YrrKyzsbHvcUosgKsfTjnAe7jGhFx8rncm4O9Ou3f/dEfW21dveYvxJxrFDHGNwabYLwpMwRIFsPO+V9S+a1NwQr3pwg4IeCJ9tgIXNA3nG/OOZ0kAp2pb56JfTlFeeiZ22//ojA3e/ftc6fHCjY/O6mzS4YM3fj444+prHb/A/fZxm0bbMmcDplgxVvKaPVNK9NHmv7q5atyGh5/9DH7L//lu1ZV5VwKgBqhj42/Y9/C2RFoa2nZGhuaFAj5lEznRY8pjJo3PzOWDMspUg+115znpF/JFHIe2HPODbKA0Qn2TTFGlmQUAEKziq6ldMM5RxdMz0wrEuXsA2D7+OOPVNpyAFqDDHVFRZW1tbQrU8pnCy+kTEy5siIADHFk0L1km4eGlu2xx/7Cbr31VhseGZGxjDo6MoLOJQMHKBswLutMdoPAgMwHxj0YN3HSlpP2TQeyuWFXP3jCrBjdX5xhZDQcXnE95AB0elsxZcK5+ZyAcqVZU2aiurbKHnr4IelYDP2OndusuaVZDg1ri25AvhqaGhQ0qh38x7/44wLCqVYk1VZKlJLEO5vQAyzbF279gj3+2GNKZbDJDfUNWlCileNHEU7Sj85/TRqxNJkDC/0eDy3O9VKft002oK62ToqSTcY7po/a423S8D5Rinoc9XQM+tmzp/X/vTfslSIjK8DDAH7p6Gy2zk7vw+RAsaDqX552wBb3yzN5hENqvT6pQdXpII9ACagRdz7JDaOOEc4Wl3l/ui1bbjEn7zwIVfAu8XRBrXa2r9EITkYZ0sJByi74iINKk4VmQ7lHDhzjUF9//XWtQVV5tVCrkSpEGHhdmQbRZsJ7PKS19Xaz6yX4oNibWhvMihdtbmFc9/Ov//UfKEr72tcelgLiNU07WsorvQbylWekXY42idbmNsvNL9mZ0+fthz98zN5//0OrqW5Q2h3QT011nWptjoMA7AebmCOw3SCRhoS/2qdBRYuGo0adzCNQt0T0GHQHlDnhChgInh1UKml41osSgVNKjqqNh5TS/gP77OGHH1Q6H8+UdBytJTfeeJOYoGIyG44CjiQ/UT7IAuA2iDpwlPgbbo09wiAPjw5aUTGp2wuKzB988MEE4ZxRVEL0R6kGA4d8cNC5LgeQA4ScffTBR3bq5EkZTe4/2PSQNw41EUJ46iEHqGnWBUeworJG989zRSsMxp1zIe74vNnGjR1CzOLQojRxpvi6dPWilVRkrK0TIp4yAZjKy8oF4OSsITco9iOHj8iYYxD46uzo1OuccRDaPBf3vWvXbvvzP/tzAZQ2btig++YLg4qB01AZ9jtDB0adavELszmbn/UpfyjviPRwKKjV+rCNz6l1uR6KXVE6xC9FBZ1x6v0MIqF1DaPOlDHIZDRaNp8TXgFnC0eLUgolQL7AdID+jQmA3AdroQgyabVDHnmd8xM98txrW3unVZbX2fD46ErLKb8PimdAgOxpTGEMtDPGivVazi/a+TNnbX52fgUwyZrxfDw3OAMyGawdMsPvnAoY7gRIV+psbia3cv7RDcgua3PHXV/SbI09e3dbQwJChcP38Mcf2L/5P/6N/v43v/WPrbSq2BbykK7AaFZjH3/0keZkY4S3btmqrqNOBoZcvKQMHE7b888fsfZWmpNSGjucLSnX83DfbrydJRNDT8Qb9WTNMMBZyDiZFm17ZVn+7626AmolXTKOPfm85RP9xTry/KwxckLZFH4NuBR4Hafq137tHygjQZaJ8ioRO0BYbwFzoiH0Kw4nJTSAZZQhQ3fzmehn9ntoeFBngCwl94zewJA/8MCXtQcZmE2bG9SxEoQxOO3Ot0E/+oh1dq6zocFr9vHHnySlAlpy6UqABOeaOpxwooMKO7JSXD9mXkTXVbS/hsPDfo+N0EtrRkJ77doG27Z9m8qJGHQyFNhGhledP3/O2jtaZdAbmxq0hjiRgZ9AtmVv/u//53cKUTOiDiOjnHBVE7Hj+ezYtl1CuW3rVo10u3L5igzfsWOf2muvvGGHDx3Rw6EAMZjl2TJ5HwjD2u51MurqASVdg9Kh1pSjLj2tdB8LK09U4AKnEixKO7c5KYXh4UGbmcNjXLT+gUEbGjbDGd6+Y5P95m990zZu7EnIahgTOaENZQM1M1hcuKNaANU/mfAzT3tNsbW1dVhFdY3SMY21TdpEvhbNN0wOx6ynN6OdRb1+yaGtrqyxokLGjh09Jo8JJcp7Y3wqaavwGqOXO2qCbG5LU5vVVjGNDh5iJ3zwCBemLegmMzI8gAL5XJ4DA0E0dt11O23bjs227foNVtcISK5G7WrXXb9TUW4g04nOMRYIhMoEUrSt8krLSsvt4BvvyikBOfynf/rnduTwCdVRGcmKscTggg6OtjxPSy4L/4AbtrhIu4RnWBR1JTUiDh9/w+fFcBHAaKSMOJQcNA6hI54RfoZuOEjSe7SpNafkmSIH+/aBpahWShanAGVJS09JKeBH7w1GnlAqtCShEED885qneL3GtNogb9qyQRkO0NmUSuhcwKnlGcYnJsUAxRetL0RQkg+ml2VKVDZCJjJFaZWolGEoLrbB/n45Tnw2ssiz8hWoePaQyIHnz+WXbHgE5j1PL3LAJya8NXLNmioxcQEuQqHhmOGIITdkOdjLU2dO2Z4Du62901O9XBteAJ5X6b+EvImy1+mTp/SZkUFACbW1tqsmjhPEen7t4a9rvzjDPJsInkpL5biTkofpcWBgVDMFRK4xu2B1sKAt+9pyD8EiFyWHkOvADrAWK2C5QsEmySJlvQ+d/vHR0SG71n/VJibYN9ba7O67UcIPqIsGY8NZAB9DmxNAS7AjGBA+C4MYNUzWI8pd0frJ+WMABpExPfO5RRjXhnVPfKMLeTbe7+fRFbO4yzVrAnIr6Knz6gL66ZM/EeDXMUROPBQlLtabNWHNA0XNdTwjuaTMRlN9q+hKuTadMFGHn5qZkuxv3LxRgDIc9S3btiqTc+YsGJKN4oovq0nbXG5aQQvZUJzLkeERdciQeRkcGLS1a7qlnyibYrC///3v2ysvv2PX79hsQ4NTGh6DzHNPogOeo3XOS1Q4UvTuO3DTSyVBDiRu/cKctbd7OTGiUvYefcQZxLliTyIrxfqxHvzegWALIl1BZ+KkMJuCMlHgmYiw6ZQAaOodRN5twhfAznfe/dDm5nw4lFo+k1kadE4FOJWpoHweOvCee+7W3xPs0PNPJhCHEiMehF9k8shyEIjyefyMz+TfUCsPD/frTH16/Ljl5n0sNc8WZTX2nudm3aN10rsnnEYatD3DfMrKTZmhjZs22Q037LWe3h7hMqpqGA41ZW+8+YZVyIEvrFDrooYAUaqEnODCuLZQ7v/5//tdTVujpkMEozazFO1XzltN6xE1qK9//evaHJDVbNQdd9who9zW0mVvvXnQXnn5FTv0ySHr75+ymhpq8N2Kxp3ljcEVGADaTRw56BHfshUV+2AUDITG6y3MKzJGwZGCm89Bl+gDMEABel1lrd1x55122xdutoX5KfW7ciB4jui15lCRZtq5Y6cide45kOtsPgeXxShOl6iPOwYWRO84iliHrLRUC8XfY5SDHpPXrl3tt+GBUaVdVQNJooNIQXM4Se0iLBx0hJbPQVhV6x0ctY62brW1OHjIGeqCdAQjSWqQLgL+zd9x7xh50VFmUnbm0jnbfl2v3XTTjVL+ZBdAiPuhqZYxpZbNvXHvKD++OCj5hSWbGJq0imyl9fZutNdff8u++93v2/T0vJWXVVmOUZjFjvZ0Sk0cHq/2sidET9UVZba8BE4iiboShj0HOvpUsVDuZFA0irf/mtYCJYiyJNviU5WcZIi5yvRfvvXWmxJqbwVhNOmkUnDII/vX2NRs25OpbBgdUpoRTSLLEZHjlLGvRHasH7IHMGr7zi02szBhDU21Irth/XZs26H2EKIZvvgcjIAj2r0Wzv6KmnFk1LKZUtUnecZIOUsxJo5NKEoOOueA+yNqw9kbHRu3dIlTumqQyhKcDXMO3Nq6xXbu2K7DTmmD9YLqkQl7tAXCeU/nxWtvvir+cGQbZZEtKVXtVKjuhZzOL7JAbX1qckotSxhv5Jt6en4hbwtztDCWaF9vv/1Ltr5nvR05fFT3R63RSaCKtHa0/4AOxlEiKsymKRtUyBDFszqQyGlyIxrnd9HTH8YTB66qps7GJyfU+oNjSNaNHnIGENHLfuddX1Kbns8kmHeDWw5QblFERbk8XNcbV3ArQZwULIkoVO4tgEiktdlnvjDkM7M5m0tIZdAfKGJ1gCRyG8EA+4YzjUEOo1ICTXBJedLB41nAmJfNOURucN6CaXJ1nR95yUOZu7BoTQ1JyxS0ytCRYuxmZuzSlUtWBz3qQL++9x84IHR+VU21tbS22vjkiFmGFjlHt8NITzBGsMX604GDDmZ/uee+K32q/bNuf/Tv/0jDeTLFFVZBe9iCs2QiB+hsnHiIfCBmcaphZ+n73KDTkZSzdFFODnE4MjhClMPQVZwRMlfIM2uB/PtnkAGrEZfHxk09durUCa0tZyscMkCM7IFPemPPujxaHSVaPa+yBQyJQ8OAj0dXwKSiFE45qI9OEYwkAE8cP/QMxF3U4dFjHV1kBkc0/hq5Eh1tAljEcSRAPXni5EoLG88euh25BpNSBTC7yHk3+MZeuNM9IJsBiVhkusIhceDrojgydu3erfIo91RXXy/8wOUrl0WnS+mBfQcs52j7Op8GWVwk/Y1jBTGVz38vlfyl3nzv+wWlQqZnRPYeNStAAXgxGCoU6Lf/+T9X3Y1FfvLJJ3XTd91xt3V3rRfNJVHAhx98aM89+5yEGGNJ6wTpeab5qCUgGUxCu44Qf8VptT3E3Gsa5ucS7muMOQacdO745LgeEO+NdPJtt92q3lV450syMEfNaPHw7KgFEl1zALl32vGI2KmH8xqHmfYcIhGxqJU74AiB4r55D2sQEQUHg83mmqTRhoYwDmQIGq00k7W6qnqlpVlQ1mZ1zRABwLGINBtKBsWE4HIt2sNmpxfEgBToSCbbKZVCxkJpaYYj0NYAWM2zCxg23nPh0jlbKCzYXA6yF7N77rlHgkGWA8HEQQC1Sp0oAElEvp6RmbFK2jqsxCrLqjRGERalz06ctn/5L39P6dX16zfYsrAPn8+Wp2VQACLKJPTxMw1M0Xi0ZHw+spbnVyo4Ufb8xKFg3Vlj0vCk2kmx4XgQpcfEqOoaJsJVCgyHMuYwsiYYdrjueY0WlYamFhGWoLhJjwMc4/rhKUfHgWdVfDZAGJvR8WGbXli00nKz9es7FKWzV+wTURFKiigZ57ajHfY0rxOjHKmFnjt71rZu2qK0W0SdwcwX6bWonQU4kp+RikTuW0AJw7aWGED2VzSjiUEJJxT55N54H9dgXQcGr1k7SmkCYhqvWxItkmnj32BgcMEcwFlnvT29K6A5PufKpcv23jvv2ugIk/XGlHL/3W9/W7JOJPK97/93TVO7ftfuZPIdVKR9dujwEXvrrYN25NARK8uU64zHBD3OTYCCAtUbgNdAifMcmo64uGQzs/NWq2FDUGMOiRiGlPsDX7nPbrrpgGqqKLFAncdITBwsnMMzZ0/qjGAgOO/CNYyMqB7NGee8hTzwzJxvl5V+Z6NM+Xhc7ps95PkABpMZb2mplBwFO5gmJCbAOX6ScSzLZG1sZEyGjveFseLzI0qN6Vtxxnmfar35RcumS2wxl7clSiIZZ6ZcXFqyBY1TzhuRelG62K7199vA0KCe56abb7a2jnaDfr6ipkTDedgvmCvFxpfLq4+cf1+7ek0ZpjyDmNRFU2KtLS124fxF+/3v/K9myxmVTjDiBFjOh8F55xr+GiQtOPTIEz+dRRGwbN7SRehpz3jixHjkPK/1d+CvyyWOEl+esfNOj66uDuGAMOxvvfWW1h9HAKOtLpwidxQI4Cg5cV3Wkr1zGa2xkizscAviMqE8R40dHcHMC2SHrgnKgcc/hXEy6/wN9Z596dmw3jZsXG8NjQ363CgZBTkWNuvxxx/XvTpHh5e6OL/sP3ocWxYZW4w0e042JjBmUVuPPY821yhDjU9NiByKr8A5Ych5BmV1c14Kkb6upOVxXIad/+Pg9vUNKCNJFpf7Tz32N/+2EOlUQEYO4iGKcmJ6gjOMAxtBvzi1NzaJQ3Hm9Fm7/bYvKSWD4SQtqRrxCy+p5sDBqKmqEQqRw4BHQ9TA9YkkaB8vQGBR661dbDqwfIBPoHshZ4FLeMd1O+zue++ym2++SekXwBIgFHnQpnpG9PnsZ76dghLKyJEVh4RrEynzwLfccvMK+AUjqWEPtizPGs8PYWKjWDwWPzyuaEHAGBLh8GwD15hFm9XBjoMeCN5YUzYyrsO/uW4AT8hw8A3QAryA1/ocgIaBQ0A80qPmzNxt6j4ZCS5Ct3X7VrvjnrtsZp4hIj6ZivQSkW6MOOTvMIwoPZ6RNcJBwMtbmJ2zuvJqK+TZN9KLaY0chejgmWdesKeffsbaO7qohns1IkFt0mIojEN+0ZbzoD1p6/AZ9KG0EFAOLuvlSs454WPIgerKJcViWSIyY7BcAv0AACAASURBVE3IJHB/ZGoim8D7QLf7hDtY6IoN6lX2HsUyn0M5uCIMlPnn88O9TUmI/qRG6JSeXsucnB6zgdERo3OkpobU10YZdTIJZFUoTRAhkz1AkbDmbQ3t9tb7b4q5rqaq2ojSODdhZMWWWOuoYJ6bNWdNVhv6QIRDnlRb32BV1ZSqnDoZg8K3jH2L9/Q31bWode/0udMr4C7Wq629zYozTrvKl1rPpqYEUmXdcaiRC+Ymw/uAoY92KqL8hroGO3r4qE1POhAT8h66TsiW8axV1TX2zLPPqMTQ3tGxMiqX9w2PjNq777xrr734mkC0yCn3G+QkEVF4765nD3hu7ifQ8NMzs1aaLbe+ftLkBduzd5fdffcdMuh19TU6C2ApZDyLvI838BzOSgj366Ice0ocUa9Hztg3jF+kfLkG+8oZ572sH2llBqdgsFZaiRKWQ9YPXQD4D90RoE9kifvgJ6XF5fyy1VbXrtCm8qwC/jb49LJIsSvzmWQnWQM5OYVlq6kot0UwBpx3tT9hIBc1nwbneXR8zPYd2G87r7vOykBS06fNOaJsubRg6WzKhoYH1CYM4Q2fz73n5l3PkmYnkOJs4NBS72cv3IEstcd++CN79533pdPR4Zwl5+kolm7CmSdadS4BZL1cIE6vDzdbYYn5Ak5HyjNh0ALLFG2CkWqO1q0wXtwck9IY1R3AuWiLw7HgPpGnyIqEQ8VZdlR9o13pG9JPHHnvo4fdc9jGxim3MO1sUm2eIwnQu6GhStE+wV9TS6OtXdclp3XPnj06azi/GHeA3JBQQQCG/WNPIwOLLeR8s9asGQ4UziRrwp6zBsh6dEQge/x9TMLj/pHVwaEhWyzQbtwiZ6gyW21zeWiArwk/oE6aqWnn86+tsR07tuu6BKcY9J6eDTY8BGOrB1xq73z00X8r6lduljezsBpAUO68xdEbDnCMmg4LibCy0IC28A7Ks+UC9ugBO5jY06mBF/D4shkzUzNK9UXTPoh3HgoPQx56nRtp0gsYIIASOBK0pN3/5fvt5ltusq3btihKl2ErStnwyLCY4l545iVranLCfBesKSk3P/w+0AGENWkggGIAq2iHYZOJ+Ohv7urs0O/ZCEdz+gCKGEoQC16aJXI2Gx/z1iBAE6WZMmUg+CyUNusSqSWEkywH7RtE/2HQPfJeFJ6AKJfXiTbC0/PIBk/YnSfuC0dm8+ZNtmHjBhlnNrC5pdWqmKYGqxV1U+qYDAUoOHkDyv3ChfMJqQHAC8h15vT/5qYma21qsuX5BcvNLdjkxLRquni9lVW1Nj0zbwODw3bx0mU5Z6fPnpEscE9TM9MywpX0aeaWBISMSBSFy3siKuI+QYcCUvTWwirJF9+OlKcscUFrDbodT5svRXD5vOSQ9XFFFUMiKqSQQQnD/katH7kk++C1XwcgYryQB/aE79iPy5f7FL1Aibr3wG7bf+M+GUH+BmcgaoDcL94yHn2k07i3115/TYoegw7JEEqQe+Sgy/FN6onIAY5ARO96sOQrwDPViSFHHtjrcFR8UEiJzppHjSckl5QGkAchrccBxpQL1MN6wHUPwh1lFSlMHGfkgAyaYwhQ1HmVvgCqNtY3qc1HhjJpKSI6xGDAFAYL1QJYAc57HlzMqFLCXWu6rSRdYieOnrCDvzwoJcPz8vzIceAHUHzhIPN6cPqz37D9jY0X7Lrre+yOO2+3W2+92bZtg62twoaGBoT8BXPBEBKQ0AigU3l6S6GIhq5eEE8Fnxv7hjOGgkQRE5FHVwM6Id6HcmWNL5y/LOBvrDV/w75zfngGFDX3HI6od9BkfYJggUp8sUDE4SigxPmKmms47+6sOz30ynfKbHx00NLFHu01NDap9r12/TprojxVXm7DoyO2cdNma2ptEQMcQDD2qUq6qtTSpSmbmJxQyRRmTnXvgPqnTptftE0bNkkX8kWEzev45jqfAgt7bzk4ig8+AEn+sYw5YDrWQF0eNTGeeVw6PNLntCZj+Gi7wpjz2fwNz8pe8M17QxcHnSxrrRJYFpKrQSMrGVk8paITeeSMsn7oS64fAFuuL16QqRlram7XWeaMYeRwArkejvRnn520kpKUzu+27VvtwIH9dv3118mAiggpBXUqpUUymVVaIy+rVuonyHoyB8gTcsPCsXfoYg1pKcdp9yxGTJuM0oPrEs/6BCaDn1FWU1kqnVZ0zj6wNprVoHIPcg4ot1L6mjMHHgCZnZzwoTw4HnTf0CnkvfNug1Jvvvr9Ags0NMICfCYDxAISCXKYSXUAxsFDz5aTHklbRaWPOy0twYvy6IqNJxKHiQiBgbMXitd33nnX3n/vA6EvYZkLAcfAw/DW1MykniIbGx+XJzI1PW9t7Q12y6032Q37brCvPPgVpRmIUNisi5cv2sGDb9mnn31mczMLVlpcYZMTMzp4PAebiefu4AiiU+rGDJj31DeKDsUPQcE/+LVfFY84JB6BUOb+vL7j1+Dv2VAEMzaNjSeiQrlU18AUNLeCvGRROZxsXkT3LH7URll4je3MZKy50f+WNY36I4oKIeAL4fHIAQajEp9JXFVl4yJqAZmL8S4SGCtqtmgZTYJKkLgIMxGuz3UuWSFvINrtaG21Jx59zJZyMJotyKCD1u/sXGMbNm5WdE725NyF80pzU8+jLg/qH4cLQFV+btHGRyf0fBhpgBoYG1D87733vtaA1CaRR0SyDoKbUzppaKhP6caWlgYxIIF0pffUDbSz9SGTpFIBmyGb7AnriKPQ3MLMdoAmeRkS9ZWqVueKiudnz7kP0PIAzHAcWB/IGxaX81ZRxcSodqGBITVCqZCy1BSkpUXru3bVW/7KyvQ6v0fIyVbNz9FiNps4jj5xkL3ii/vh33wW9xLAyojYZfjJyCSAKurSyAX91uUl5ZZfzkvhRqlA8+t15hysxV6QjaG9ja9TJ0/p7OGscR6IlHA6NJ9gclI1dPYGhjwcUtqWqiqc0AjZwgh2rVkj5ilY0cGzUMun9bC0LOskRamUyKAUwQ6P2raN22x4kPa/UyLx4BsjiuxyjnhWZBWZRmmzdhi9hQVQ0Wl78OGHRQsMGyBnl7MIjezZs2fs+KfOR675A6OOeYHJkAgRli0MPwA9+LTD0EYvNMqRUhtDQUA2s/asA2vOfvDF9dpa2rwdSYMwWqUrOEs+LtqdUL5QpjwDzxLgLzJTTJwkkg3MDZ/DtZDPiOa5Rji4XIs1UbBRwEilbWmRKJc2NpxJhmw4+xudDjNJNoozg4EnnVtRSVunU0KfPnPS6hvqVE8lA6pOIiizkyEpdANg7Mm2Xr54WdgH9LaySFVVthuWwZbmhIfivPaGsiT6jS6IGPsc5w3Zi3IlffyPPfrX2g8fuOU4Gr45b1GCiGiVNeX+OePo382bNmimOfqP/SPri1MK8QwOJh0q6lJKZF7ZjrwHQB6Epm16Fqpu19OceeQSp/fGG+nnd12IwWZdkF+eNXBQGPSKiqzal7l3b20kg0lJy7Nb/D17Q5mTPcPBhjiL6yFHDPdB50UQGE6LB6xzKzV55C50P7KCPGBTpmbn5DjzfzAy3AM4CCavAbblPCNHOE3CGOUWFIzOTMFaCPuiE6VFmSv1e//0oQIfRIQM41ukOZhCRrQCQAjazW3bt9taRrvVVAuB7t6Yj54L0n8+GA9DbGQlcF6XWWtzqxQeoKUP3//AXn/tNQEaWBC4nfv7h5W+I/3ODPBNmzfZ7V/6on3x9i/a+p619smhTxKAwIRNz3qKnJTU6TOn7NNjJ+3KhUErTvniSPjSeO9Ed9BkeqQYww4QLJRgIxzKvT22besWzSGG+SpSRuEFsg68hqKihsNhZ0N5nWuqvoMgVVdLAMKr50CE8Y5hB4GgdE94cIX6kBR6e2tjMmfeZ4bj8TkrUaQZnbgAgeAz/HCMJsLEa1kh95XiLfFaYADUIqolhcN6RNvIx598pHaQ0aFhS2EclpjzDNsXc3uZ2V0iQGFnd7fqp9W1NZr7joKnBa68skwpIDIMgAKD2z94prn34O7/7ne/J+8f5iYALzJ+BVemtCiNT4zYgQN77cEHv6oeZ56DNVxdd2TdAhl/5sxZGSPWgjrq1CRRrSsRXsNR4bk53GAyxG+Q8ulHtPoBqmNf+CKTwQFBplAQvA+CG4hmkGnwGMgTqHIiRTxm1h+ljxwBnMuUlIqiV1wOSbotZIhnoYzE36CwIu3OT+6ReybbEYA6RfJio/NhRe4QgM0ge5aTkxyZAowlURRcDLjoTJcKYhoAcCDAUQi8H2zMubPnrI8ZzCMjcoqc/a/KLl+8KpIiFBjZq81bt1jvhl7RTgK2m52fkfMC6pb+V4wOClIODZz0c4uincUARCkOow7wD0dMSq/E25xQtsPDZJzS9sUvflFK/frd12vd0CWsvVDH1d6iSeqU/aYfmOlspIhp9aLE5+NP8zY7N2npzOcEHhhtPpO1x/CAKaElkfPjEacj0ZEBMousDx063DvKmr9hr7gG90C2g9/h8KFPeAau44a9SCVE9F1Mq4y6L3+/et+jJBVZQzfsGH7Sx5454RuDTucNNW8MtkpFmmgH/TXn3eVb/BCaKQ/NdIWcZrqPxuXsLAmoy5mjf1rGJSl3qky27D3RdBBV1lXb9h3bxaTnI1ZzOhe+Z3B4lCU8BB6gBJrcI9Zi6+zotg8++EiGmICQ8kTUy5Fr1ovhOnSsAOgDXI2DxTpxzoYG+2U0kXX0KM/GfcPfD/iXfUbOPYIms+s0q74GDOqqlCPA8+DA8k25hQEwzD3gvZTwHP/iZTknZRkVF3r32i6ra/CsoHc/gfZnMJI7AOwRGTDWBWS5s1A6twfkNY0N0Fp7yh1jHEEIZzyytnG/URYMZx+WU6ZBfj6pbs5GR0a03vwt57eBkbJkMzIeJBRrzz0gwqhfvsz59XKUSo7/4h9/pcAh5SEEVoBAhBYaorx5F0qQ5hif1vbWpE9uo1IAHGxIDUiFQw0qRQHB/xTTgaotU+xoRrVgaURfhZSPeKB/9jN78YWXrKNzrQ4GyOb7vny/0iJ4J+cvnLNjx46oDxx+Z34iYM2tzTpc3O/Q4Kj95ImnpZR8sptHLh7BFMSDy2aifB313qb2JzZcdeRUSsZB0VgyLpD75YuUTcx1j9QRwhO/5xngIL7plpt1v2ygI7YnJVwBpIneVQSBSAMB52DIAKeLLZebs9yCz7h2T94NOoqcPlAN8Khw0goOOxE89wWClahlMbdk1ZWksCGLccAWYEIEkfX6wQ8ekWIlWmEPObQYt7r6Oqsqr7ACdTKAHWqdSisiHBoeEVixJJu1to4227hlk63vXS+HYX5h1pYKPq6SLzgFUBbcv6eRQXv7yFx+AiYDrAZXPCMRP/0UwNFMMnmv2n73279jDQ21+luUBQqItUJAEWTv161Jpj2VCclO+xQpb1DKVZW1VlHmaT03GACrmCvfqm88bupj+/fv0xpyMKnB4/ShHKDLpBWTtcfhwPnhUCMzGLmmZvppGWZRIYPzyScfy0igMCj75BaXk55xz8yoXSwBrmE0UHIc9OA54Jl4HzIqxy/rrGUBvtLI4QyjVn0cIm19OEGsIVS1zhmRlQxxNjf29uo6pFkDfAT9MhkNEVdoMEp50o4Gr4A7hURzRDs11Q6kAogHhzTnDH7o3Xt32fredXLk4DufmZ9RVMiZKsmWGIONAAQ117VaeamXB3iG6LX3vRi2733veysjidlj9gLAIcBU2nH6B/pWWK/4G0831jiPeiYjjgIU/Dtvv28HD75jly8R/VPa8hJLZVWpwHQYai9dlcm54HMgwnEH19vEomWU91BiI32JLEKdzHuCbYvPjTIB+0fNPdDbkZpVaj1FOrde8hJOPntARojMAkYDZz4cuABDhoND3RwjQ6QMd4CwRcgQKdhZWuUm5TTizOEEUyMHxMt7NNK1stwmxiFAOavU8Pvvvi/nEqa/jgSUh/4A44NMUX4RGcqyz3ufXZiz/tEh7Sc6lVZYgjf2AMAq+gI9ia7lPHCuOB98PmRRlVXVNjkNj4gPLUKuyKKRnSNoU/q/UNDY6Pvvv1/gavYh+shhn6TkCEFPYIAo16I70BOwZUJSxgRQMgucCfQLnxPRNOUWWkjJatFuy5AhnAP0JHqDYM5npVepPTkAxuwRmafKqnKB4sjswXyHfkSHMOqU52Y9AJxhW7gWZ42zR+aPUsTcPGXnvM43ehljzOd7Vw0kZt65gnxF1oK1crAcafmUUu5qb86WqawiQpyxcW+xBScmcp8KgScVrCUtasjYI//9kRVjLozGb/69OwsaB1laoto06U9g/zwEVHQjoyPqAedGgdnX1tWKKB60YHtnm1XWltlCfl5gImYjs1CvvPKqdXd12969e8XehTHHkxUTjznZPQ9EZEXKWNOomBlNqnwJKlVIRqalSKipTkx5C0JZhQ9253d1DXW2fm2vLS2k7M03Dtprr72qBWUhuQ6KPIhM7rzrDrUuoKBR6ChFHABSkB3tXfJq8SrVmJ/w8EY0jpL6vOZbmaRcmBbn4KHxqXFFWVqfpL7G77gP/pbamhOcOJc2woySwHiIf725UShx3ounR599fx9e66Jly8o17g+sAooeD5V7HRwaFk/3qROnbGkhL/CTt+Z4Olip3WX6wqE8bEyEyz08Xov6HoC28kyZgDICQgGiSXm6cYI2wHzO8gm5z8YtG+26XTuso7NNSp7BFjD0sdYfffiBSiAonO3bdqhfmGshjExgI4VIaohIHkfBJ9YxFzxruUVvU4IOc3aG2djFVs4o3wToCHAEJUS6G+VJGg5l9PbBg/bG62/a6PCEwYkcwCucDkAvEBDRzkS9C0VElB1EIRxq1gElMTkGWtRbBlG8OEZKZZcRGadkyFH0Gzb0ar+uXL2sSJ0DxujaRYY1VPj/MeQRAaqelfJaGHuOQ4XcxWH3joicMA8XL1xQRgJF5qUsuKK9bYZ7JPpCuZ89c061dPY4+qo5cxju6HenjUbkH2mogRt13iLN6+Nh8PK9hEPEOzY6bUXFlJdyNj4xZqMTowReAgw1tTTYnht2W219tZVVlum17nVr5BB98OH79umxz6xnTa/1rt+gdqiIYDlH/Fso4ITjPCKgKGmhlNmToaF+EciwfryffQimN2QEcqOmplaV1V5//U17++C76lEvyWQ1MnVsbEhRPVk0GBKj3SnS/CjaIGthbXFu2Q/O4rW+q0qfMlyDvQsMBL/zfvw6GWSizqjxosNQ0OwzqVJ0VDjx/B92Pc4SWRKYyChvYLD5e2WFEiY9IjHKnAt50tOU6Cp1fqhJk93iTJI2f/XV1+S4U67k9+hOvtRONzps1ZXlVpLx8obmCXDucj5Vkr1uaaZF1mdpICd8OSdIytAQU7lZcQFAI4rcQ2QDDS+4I4CJnAFAawwKOnWaqYT9aiOjLAbLUHEmawtJuStAa45j8RaviB4j48T64ehJV2pY16KcGRD9gCv5mzXda1XK4D6f+vFP7LPjn2mkdnCsR7aLc/jAl++1XdfvlH5EB2MEcQBwAgUKhHxITIyUBDxbF9EsQQntke0d7QpQOeuAinG2cXDJnPBNpgiQGntIkMBPfk+7HCBiMl3IO3uCrAQQFnkOPgOcG2Qx7AzPWV1da22tXbKD6C/OBBMg6W1Hv3OOGusbnSiqyPFUGHP0J+/Ffl1/nTswAbhM/Ytf/2qCci9SbVSpovyCIjD4ZOGSRTKI1sU1Pjwow8EBWrO+y3bu3mK9m3rUj0dqDKUMtSupgrnZeYfYz8yqnxGwA0hbaGad4GPJSrMsYqscCjxWUm8QADBhhoiaNB90l6T58URROnhUHLrcfN4qszVqH4voFEAdC+FpEwhZGI6xpBYfPC+BIRIkKPd39vQlZRSCXCdQ6rFAkcohzepGl5oP6d4Wa2ptFg91uiS90q6QLSqzvOXsolK3V1eIIhCsqKFEDR2lgYfKZ9AEw0LTPkQaZXxsMkkx5TQljo2AmQwaQyIroqrhgUHbvL7Hsgkan0PDPapGVwAk4bgDhJXD5sNSHGksoU6lzfKmfljwDEqDl5XJqaNOyp6fu3jOJqcnLJVOWVd3h23c1GsbNvWotgpC9MOP35dxxInBAyYSYK+J9J1ilxRrrbeEZDz69GlVAGkoWWRtfILxuBi8cauprtHUPuTG14sWDvd0uXcMnUo6mTKVXkrSVTY76ZPdKAk417inC3n+z058KkWFfLDuQryODEsWxsYmLTe3rFoy6wYAD+AdvyelRv+znMxFp8REySm7Ueco9jSHsr5BNU3WnIPMd4DglN1KWj1X11SjfMJ+ZIqL7OqVK1JAyKBHk4D7IKFY1BmCuY31VK+xBpQ4zoO6Gk5TYz00mN4KxOGnHxlljlMUXAqRsiMdCzjKQTQpK8lUqDURGQY7xaSwK32XbGRs2BYtby1tzbbnhl22/brt2v9KAGsjzEYYNYiVOlu6xDjGueDchWOL0gtgVKCbeY2MC2uNQ33u3BlbWib9XSnDiQOCIypdoYgGcNOotbZ0WH1dk2UyOMko6RKbmQKs1m8VlVnRREcnA58vwFoC/FJ75Py8Ag3uj89ljwR+S9OSOiKCJM5DRFCRkeP/yBr3i8PC+vIsnH3kOV1SZqMTAwLzhhIPHYFTwuciF+HcO9jVRyyLJGpgyCamHBhMBO4AsAW7dOGiXTx/UUydynJW1ShTAwgRhxcHVxFgSdqW8jOaBxHZEZQ9NVVhaorTAsoR8YNOx1ngddaWFuS5fN6GpyatsqZaXUWAEJHJhoY6u37XTrv55hutp3edDDogxZOnTijFD6YK45dfXrLS8gobHHZMj6epm1aymDw/doK1wEjyjQ3BqKH7Nm7oFaeCWnEnWa8FrUEMPyIztWXDNlss0AHkhEtE3isp6UyxFZYWbHZ6ShksHCt0WLC8jQyP6bPRmxMTU8p0BIBZ5djSjBgKO7o65KSzCehKUvXII/aHwJCggMAoqKyRO+4BdDlwGkpWAYBz2+MYAgfler2cdUcWyQg7Pwb88JW2vJiymWnnticyn5+d06Ag6bz8kjXU1cuAY9A5z5z5KOnxnim18zpeRz//2T/8smroQd4hI54qqL5C+g070z9wzfr6+wRiIk0G+rytvV21h+51nUqDR5/owLUBbSJpPoSeuh/eEcxUCBroWrwT6p/UaXkNpQ2KGiVMWoZF7OuHv7nCurrXSMhIu6czxULcYvQ5wBik5oZW/QygCdeIWgkbRN0D0BBKmuvynAgUCwgb2vjIlBHMivks6TGN+gwHWD2hyTAYAFOR1qN2XlHFXO6CshbU0FASfKE8SNNFT3u0xKAoQNqTslXtbuCaEPcoRwwcCFe+MXoocpQ6rUNEbnyTfiL7ARMU0dviQs4+fPtdK6H3WINRPFW5ul8WAxeArADZqWWMqDdTaoXFgnj2aU0jQ0OEzhpDNzg6MWbDo0PW1tEqxV5VU6Gf3Wu7hQ7NL+VsahLKXC8xeG+wCzFOEpkXoiGlBzVEwwE/PglvQv3FVgBk48MhPMr0eesxhz0ognmGSFdzsIWYr6i2ydFp4TWiUwBZpmXFe1WHZVQw4k4KMp4YnUl1UizmlsX0B/VljPyUI1uS8frs7KzRD8+/ySChyDDo4E04rDt27rS6xibJDvJE3ZgDy1dE6+w16UwUHV+uYOCkB3Q1regCp9PnDXgEwXNG3Rwe6ZdfeUUdFawf/6dmyPuqKqqsuqJag5XUtjk355E3LXyqu/vAFEBQ3A8aEYInFATrR6qU1mIca7JvPFfftSvac53ttWusubXJGpsbrLa+RnsPgPBK3xWdwbVd3dZY22y25JFnpEJZt0h9I5MBEA2+BwcrojRb7GrfRR/CVFur7ygloBOQIdLr1M3hHIc5DhAiSgnuCxww5ogzLYygAWPtraiO8WGIESUcPh8iH9aICJr3cK9iMyzyjpjQHwAUo0uB0hXnFZmC9INzTKoeLAYG7OTpk3b6zGnVYumG8A4FeMbrlbHknHBdsBwiIhobk+FAPyLfBZRrEbwKPpZVWKT8oh0/dtyOHjlqg/2eceQn45Nhx4M0qLOjy6mgl/KWKSpoSIiv/7xKL25AHHleVQGhS0F1dTJk3I9a1tJpS6WLbXBi3K4MENFektHas2eX5BFdC/UyfBuMteUM4SBTcyaLFdnIM+fPS3dEkICMOsYEvZXWM3P2+OJ1PhudwE9YGSnZyclMuBycWXBRegLKZoy6ZzWYPuhDUtAnwjhNTdjk+KhdvHBe9oYzRCn00sXLMrY4CHCy83cYXTLFuLoCtXJG6flfzguM6ecfPVYuxz06XgAccn67ujrl3HvHyadaL7ABRcUl0pkEIGQtABSy/uh0ulAuXb6UAE47E3S9Z8Og56LPP13kxF3Mt3/74NsCMAIeZq/PnjkjNkKeDU59+B7IvnHOVWMnaytPx4GWMuj/5Bt3FFACKGUEIl1SLEMFCxXIvv7Ba/LWKyrL1N5DCxmDUjBu9G8y5xcKPg4QRptDQ191IL0BkwXgg2jCWdqcbYnxgPV1tfIyIJTx3kJv/SGqUv15eUmIV7waBKmzy4WZxSeynBgl8ndmILHnpNNaXE/pg3yGFW3C684D/fr8oHCkh7S0qNRSyxg0XxT6P/VTy4M/6oaeiUkS0pKM2r/4fPfYncPYlbATy6AsAu0a6R3WBUHm96CJAYj0buyxqwOX7cy500rP+Uz59U41m4fByjmOaRlynns8SCevAFBy5uQZu3T2spjKuDdQqYChoMMnNYdAU1vS8+gB8dxXtc3g/DC1NsUkNgfmQFICiQVZGkocd911p4YE7N23R6kpRvtRXyMEBGSVTmWU+mE9IlXplIReT6YWSF0vCF24T15XDQ9AGEQ6CGwyGAfDjyyRHufQsCbIEAqQz1AbZMKZDoBsbHjMI5Ayz0KwV5HewutHkfoUJgcSqhMzf3F0XQAAIABJREFUGO/osS0p10hf1aY0yzulg45Rp+zE/SIDKsEs5gUY4vcq7YCFqKhwFLk8dqelVGtYMi4VQ488EuGB3eBZuA8AP+cunFUZAyUffa6cQTAr7BlOBCUvZJ7/X7h4Qety7vw5/Z9U98UzV+3UidOSPfU9039eViblEdwMyNNK21VidNROVpZVJoySGueLDAEOy/4b9wspjIJvamnyjgQmvQk4y9l1vA3tqDWVNVZd6TzdXJO9Rf5xmvmOsgPnMZDgyAYRECNdyQqgQDkvKGPOiCOJW1fGEpOdoPSAk8u/xYiVwqh7Cy3EPmSCgtUNtDCR6eTEpBxHlOAKCph/x+FOShBCrSdtP2UVHohg2KX4i/x3vEfUrBXlGvUcbbepJRQslJ+A1ko1Xhg9k6Uu3dku7gxKVBj8CxfPqy8aUG5HJx0VZRrIgW5h/yD3QjaQH9aIe8CxARj82YkTwnu0tbaqZEeNGoY+Zk6AZXAAbqVKFuhMlVBJxVI+1RRAl/sA4CGvjOccGBu2hmavP4MzYVIkgRR7iNMGbgK9ylpEhg8HjPMKqJC2vWy2XLJPlkLtiOog8PPvxs2523Fquc9g5URRnfjshPQ/AQt6kfMemUyi8ZAZzjy6CxkL8JzKuOPjNjE2IfkdGhxyxlA4NbTHRLSeCcZhQC/i6Mq5TSCk87k5tWFic1gz5DBKKpTqkEPONGvHmuCER4An/osMyPOcggj+FupWyhZQazP8iTkkDB4CREypmuBPAY8YMFMy1jgdBHGcXwe/ztq5s+fto48+FjcE7cE49OApkDtKcuJhEAV13UrGTTL+wB3b4XaR9wEoQFFwfsFm5qaNh123vluEDzfs32vNLZ4SA22OBzI6OmHr1mw0W3aiBeX4Ex5pDrCEdIYpUc6/zE+vT0y6h1xUZNeuXLbKCpB+FVIS0aDPxsWUsuBUD9ICNkSHd2Tcrly8pgMbKdkAGEXvY/SSB7EIghkgGaLT6tJKK1KEKnu3stGJPOjQUQrgMznQsDbFAReSManLRMojUKxR10CZ8tkIHPU7lCbPgeEm8r3p9httasbrSmpZSBdZI8C11hYJAQeqtMz7jFGk1Ot97UdtZmpWJYfK8iplCPBE8fRAlZMZwZA+//wLGj3JOFl+76keVyC5hTkrStH3uSCjxTNS2kDoIK3ZunWL7dqzS6lsakhQEgKWDBT0mVNnraW+ZYVa0hUHlL1ep+ee44Cq5jM1pcONnEhplZZaBsRyzlOmjup2FC/vZT2iZVDOxhhDgwb0U1kHejzLykVww4ENelpkDAWPQuB1oh5vqXFeAtUQQYbirc8z8Sil9jGVWfhOAH9oQRD+eg26YponY/QhuAcyOCJ08HGKUTfmXvk/cobiZa/4P0QnALX4yf9Jc17uu2iNzbTTtAiwg4OIHAK0rERBJ4xhDJog44BjF5kieNTzs2ZHD9Oj7TVLEOYAB/k36x/TraI7g9dYX2SSdq+aukphYFBoAP3ox49IKrJN3GuAPLkOz8M1yBCkkugvsgucW2Re8qV5Ds76xf7z5RgXHDrSrFMCz/JanBHeF0496ynwUjLwKMBFASAVcn1yKmntycvBiJ5lIhsiPbI3cmg1j5rx4spFraQonYClVCxtil5x1ioc5IcDzXwJ9t/Phnu/cu5wahYLli5kBDpjfdChA0P9GgLCCEzOcteaTrvti7fart3Xq03y00+PqV5d31gv+tZ169eutDXyGewXBh5MydDwkF3BaQYsW5LxLEZdnc4GumR0aMyyxVX29ptvKzNEpgtjLB0kr4VSWLkMMnobg+9r73wHxSVpu/Oeu2xtzzqBFFlvrsv5CuCWePMTulv2z5HgzpxGJZ6gqLHOS6DIAMbKHUDnxuffkXWS45QAhtGd7D/1br74HM469xcthyLISQhTAikeNXkPUgo2OT4lh0YdBULwL8vAsc+cd4yhSj6abJekpRPWO7LQ7DVZuXDE4/rx/3je0GuBjXFnpYQxBpJRsQ8O4siVin9/797dtq5nrdD9V65eUtYLZ7CltVnGnvdpoFWiWxxvsuRD0SYmlU0hy9DdvVZ6u/8aCHvvrGBdGOWM/s2ks+pHZ/2lv/7+g/sKeHVOVrIgY45njhDyrfprBWAViEb6lSKmhYU6IqCa/AIK0xG2UT8L0BWKgAWJFG8o60h5aKDAtFNU8j6MOZE0B9hTCt5wH3VhNjUUh1Jki8s6sFwn6sf8PmpXq9uDwtDGRsngLqdsemyKmRBS1iEkbsydHQ0FrsObdABw8Dn0bIC8aFEget9ppFp1+BMyBwRc0czMjIx29MvL6ys269283tb2rLWuNV2K+CgXkPKibYh7QAgwqCh6BI9/492pNldabk0NraoBc7N4d9EWB/KS/SAFxCxvvD0MGffMAeWg4EgtQ6+bJr3WYXv27tVwl5a2FvWs07pItAFQEU4CHD72xGeUoCRNWQKIZaLPlvuK7EXsX0RHyngkqGM5VfllGx4Y1lzjOLxKBya9v7x39f5H/T+MFfddnEqpS4CUXMgZQs9a+OheJwqKtCpKnm9FwAWz3Ny8DhX7offQJSGe+kXV6HOLeSfsKS83erHZ+9XP420knsWJPQ8ZRF69Vc+jSn6Pg4NB55tzVlNfpchfoCyUfAt892Vy3FDEOFf8m1YbFDHG3tOZxVJmDbWtNjXhskWvMeuII8znPvvssyvZsTgL3Af3R7TEjOUdO7Z6J8OGDXIkRQQEZ3zOe95RVrv37FFkBNUt12c9yLahkIkwQCt7ZwmoaFKi3n4U+8W/AyzokZ9PvhsaHJEM+DQvN5SROoyaeDgkUZeMLAzPIOdn2UcHY6SJ2AANabgRPbw46hhxnDrkTd9QEycF2QTXEvIm7AOgoxLaH0u11+w5zysDbwVFY9wL+4XesUVm/npWL8e0xbFR4TMo6QgPMDUh8DCEUKRkmZSF0YXLA+AlUWGALHEgIruHDMrpGx9TIBEKG473cBanIIOaXbL8fF6ZjU8/PW4nTjpoEvlAT3irq5PwcPaRrx07d4gxc/vOHTaXn7eJKe+xjmiYqJRomeuw3xj40NnoVr44LzjSCzM41Z8jun1fnP459D9rxXORXYqWU9YTnBATKzmnsaar9bej+Z2HPwK01ZlPXgfsx9pTX1bEXORBRZQZZqZnE5LLlIYV8R7pIRxusjLGqG4nZeF6fF6UiLjvsF+rz3zIqBwc+P+l112nEuzi4DNfhIicyWk45wymQpc7UVa5Stc+16J/pW1VJYJkKBjpdErS6DFGBXMfAeyLbipk+dAnRzUel3VVRnrf7uYCSh8Se1DpAAHwLLFH1NO9j5Z0eIk1tzTJeyR9JKGdmbWf/fwXAjNhPHjQ2MQwyAiGvKeExjQUqw5EutTqaxq0KeHBKxWS1LNjI9l8bnZ1dCdvj/m6NfQQeg9j8ElHlkCpM8g/5j11EzVFAUYgbEkVyaAzhJaDHJG7BDIZQoIB5t8YVxmSMk+vE7kjcMVAUhJFFOn1UGDcMxvGoeJ5QxDCULH5I2NDtq53nXpBe3p7E65z569nc5tawCd4LzDKgFGKHE5qOXhtazrX6mCQksFwIIzspwB3yRQz9gd2MDy/1xOWM9K/f+9XfsXWdzvYJxQxxgkwHEYGI64UUSKkRO/XrvVpqtsnhw7Ji6yrgYfdI99wlmIPeT36eqPGxufEfkIMVLScVumEtQmnIAw/r8VUtlAo0V4orAD9u0U4YihYZ2sjZe8HEXKdOaVDo69fPNeKFr0XWdkVEXy4M+fUm27EJQvUI+kASaiAyyuJwugG8Zqr/x1pepfZaEVT+SlhfeNZogVLQKhknCopeFp/AB8RiZOuRVkH1qOy2tPYcwtzMgCA9CjBXGJwQ9LuBPr5zMnzor6kXYdrolQiE8JnsQdMSqMUQ081fP/UgHmd88QAGNY9nGn+jdPB+UL+OL+0CL74IpPWBiTz4aCo9bMoZdlST62G/EfpiXOHTESalLVADvgWSCq3bNWVdYwUWdl77j9Y5jzN60CywIhEz74bNQhFYBkjvUtwQZZwXnpBadbFZdWKKQGiwNW7niDAdW0BCT27pwwj5cJkz+XA4bRD8JEYdJwp7hvDy/OWZkptdmpGn7cCCGS0sNYjrTNLCzClEs4zJF3oWM26TpyyuVn0kk9wQ64kw9VVKrMpzV+WtVOnT0vW0L1X+/rkNKhE1dhimaKMtTRBnFWp/cGpw7kDw8OgGmr+tAmSTsdJCacLGSLlXpQpVhYoqGqjj5+SEPMKIghRKSrp4mBPuU8yo7VVEJu43o9gizOiYCdNG+z0ikHm35wN7l0AyEWz4lSJTU06MVj07seZQf65JvfN/oeM8dPJX6ATd8ImOY+Jox5Rr8Bxg0Oun3H+kCUgkAmxj1L7U5MqoQSILfRT2ClhTZJnD6cTuWa/w2ElyOWZaQVGZ0BExdAX9EIj4Nrt22zndTsE5uazwXRBac568Huegy9kO7piWHcMubMVTimwwkkF00GbrWedCpbPLWmiHvutoV2nT71c4GBys1pUtW75xC9CmLbWNm2YOM8LXqv2KHBK0QJC9uFHH4jdh99phGMyNhDDEsxKbDCKjYWLKI1UfToFF7oTwHhN2o0DD8kDKiJM2HICdML78Bx5yJrqKhHD8JrTiXpaib+NnvHYAH6GYVAQXkhZttjT5nje4R37dDePFoJTOepBUvBJvVlOBYMVEmGOCD/S/wLuJYY8PFeeMzIVgAzp6SatznVxpgBfkFZTb3tJxk6dOZ30TIMWr9YIRSFHZ6bt0sVLtrwEiKpiJTXFNfg994JQwL4X5RBeI7NCaksljqVlKy+pUOo+WvagY+SzdYBKAU6ldOC5Dn3XGB7Whvo2XuHBt95McBHjK/XSaKlivzgYsV6rjTLyoH0vqhAxUChsRULJ2odDF6m72J+oDTN4YU1Xm+qE/B3zoN2J815r92SnpNCxv+yFZ488m5EH7MheJ/XuSOtRN9Vnw3ZWV/t3U66JUYpsEYpR+YokMxHO62ovnnvjejy/osBkXTA29NFyTqD75BwSldOqh5JgnQGcEsn7cIo5O3n6lAxKawtGt0jZMUooRFWsITV70qaR2UDeOBP8Xm1sRRAveRqU+j/1x8B/8FqcIYw9+8s+C0ewvCwULsA/eo2jLko7KZFmZAC4fkQ5cn4S9G1EbDKECWkO2JfONgCiSbkjqVOyv3HffGYo4IiiArPCUI/aukqrKM+qPdbrjyjanJQ7602dl/1m/zHqRPFQlmr/8/CykwYGcOVgMtaCNGxE6HML856tS/A0nO2QTzI8MPAR+YWTgtMbhhOsDX37/CQoQKfKSJeWipEPh666EqM0baMJSxjXYZoajhQpebIFUEfzd8gJTgdnv7mlxTrbO1SyOHr4iHQuMhbyR9kExc9ZwFjzerCAEvmBR+JaLa1MenOQLNcgdRwlFv4GHYJDRykHB4+9UM90MmSIvyNTttrohh6M9wbSO+Qs3otBX1ygu8czaDwjuipY+jgncXZiz9FbUdYhbe2lt3lhdRS9J3gHInaNOpYT4rqA9+mMK53tBp6Mazjs0kmJsx6/D521OhiLEpLKWJqz4deVbs96u6swNHki9hmVUSirgRUBYAfAktZPeB/CoeB2cb4AhePY0AfPdRnhTKmV+yBzGyOdscHIOkO1VLpMspqpnz79F+Jyx9tiMdR+1AhEP22zYkQaE3iFVAYbTqSnOk95uQMmZsat7xqkLhDjVyoCQQBIr6BAg/6RjZHXm9TwFNEVlVh+oWAjQ0x7ckrF6KcMoWFzUTLeo+pDNsJj10hNAHVzToATkb3q3Qm7WtQ8InpYbWA59GVw8WLQk5oPnxHGF2POIIQQKp3qIq+/cV02jXag1QYnovwQ6tUp/ohila5K0PPZcmdfolZHKgalTvTPIPtWzS1P+t3HxwS8wIHCIKMcmNnN+DwOqAsjAyia9G9Ac0TxIG5xzFwgfVrZStoyt2SFXJGIWYLHnqhC0RMgMZUKmFnvlKpRA5uadrAZnijpO5Q+KOKYexz9x+GNB0Am0umRuei70m9lJdWWKjjITK1tiQMXDh1OIl+8HgphhUo1z5hXiDI8kvO6vQNGwgjwf9LxPvHPOyxIybLPoh8GRJRE5GEwpNQTWSVa51orDt6qaIS9Bh2OUV/t1MVzhpOq9UyMeJSjZNhF6eiKjIicCBrDTURIzZz57ErRVVZoHwHpjagmnfPsULpYqVxRSE7BtHZJ9xHTnkSVmXAjhLIK+dQ9FpdYZ1unTU8xrY+e+0opE+dI8OwK5wiDgAMNXzsKlNGzyOzPfvZT1QYpxcS55joBiFWdNBlBzOcGaI31ROcwore6osHSxV6+imuspLThj0+GofBa1GbjnEMH3dAIyDKtyIv3qleZ1Guxt/lQllsx6JxZZWd87xVRFtHh4vPjkb9gDCRjJ3lQx8Oi+qRj7VYDp4pTnkGIkgv17s8ddiam5UTYpIi7yAGb7D296U30elejbxusprZWrw8MDuizMN7re3qkW9lzOSdEpfA/1NVpbyg1XL4MWdWYd31UeWqWb7WgMpxnkXKDt1EBsBKtbMJZPj/HUCcHu/FMrGsELiHDf/u3f6vMDyUijMjzzz+vbA9rRQ8/qWbkkDPD2oVui8wK+hvHkOuLKCkBxakss1yk819YdpDa6gxP6M8gZAo9zvUjkxfrruAsad1CB/JvATdpa01olYM91INTx8+gywVGTa4ZGaT4rHAwOLufBxFeWlKWF8yQgUlyQLQwHmpZ8+yESnZi3iuobMl7OJuMPpZznS62y31XE4yOl9JYU26NDHh0cxHk0fuPQedego1PGBkm6ZE1WvZBVKk//tNvicudublbt2yxDT0bhCR97dVX7Zev/1IAG8AvgAo4BF0dXbZ//wFFgSDhd+7ZYRNTjoKUkkkQhCwUNx/gmEifRcpNkVsmqxr8sSPH5fnjDa6uPUcvJ5vPtdWKMjws4SAtiLcTLE08Qyz6yoFPancsbqSBIpJQhJXLWwmzfiMFmDAWacckJU4JGmkXPUMyoIRfcw0QvmHcwymIejoCocNb6cQjocxXv99T0d4yRpaAcgY1U6V7MyiCtKZqEXmj9FkLlAFKlLXuuwYtaZ0MLrU4DDopPFomOPAYZNZIrVHlWfX4Q/uKYm6ub7X77vqq1VTW6f+wTf386Z/b0WPHtN4xt53MAN0NkHaISbCI69WqdxkcAPfqytTBUygchCuMaqSiowyD4DNs4+jhYzY1Mac+5jiogVDnvTwrESfXQXgDHRtZjtLSjI2OkVILFKvDl72Gyn3iUJK283SgR1aWgOQAA+b4D0ipv1PmQfkGJiMMutJuiRyFjHI9WpI4tBEZ8b6QNwH/Vg1qidRglJ+I0GenPWUr5KuQvEWKyim/dHZ1KCqn9MHe4VwiS3j1KHHteQ0DMJzbms9lH3G8WSPOB/eDc+0jQZnQ1CMEOwqFUsfBN96xl154RelZ/oa946wQ4dF6RSof483fceYxynxxHxhz2tmoBcbZ5/PiLLLP4YzzfAAEGf7BnrJ29JkXGyM2PwfURpYuqDQpDUW6lc8NRS/qy5kpoyTKOSFbAX+0O/NE7GlhPDxQ8ZS7HDBogpNefwxZcdr5CsJhVLkmyaLwLA1NgEm9JoxiXknPU1JhPkIGACRtUF6SQ3ZUzkvTJQHupMJGRnHGyWB59M41xuHWn5iw8tK0pZJhJh2dnQLDcg2VAJcWtQecd2FwaAGtKNfgFs90Ltr4BPOxPcjAmSFbg5JniAuzFPhM2km3bd2hyWAAZUmlQ9XKlLoskV1Su2eP77zzzoQC1gM3wLsEae4k+D6HYQZNnyl1bo7IWoR+jwDuueeeSwZZDXt0nDjezqg3aE319Ho7mI7XkH9kJoLGkIdwmOP6Lgdm5QlLpM6csryOaWJvyLzMM0ZY3AvOnunYB3+fZ0vgMXCHXBF7ksXjZzhpEXxFKY3/++elZdDrNUilWp+LDieAINiFix/nHN2OTBGAYVu5LhlkJhtet2eXHIvIgHNfRPI4CbNz3s5I9E4JnOxqTW211irA5mScoOCO0nLq0Sf+sEBksKG3VwcCIXj2F8/ap8c/FXoZAaFWVJEt108El4Z3cXWnlm33/p3qVSVdgAFnIyLSijRF1KzDiyFyEFfyUsHaWzuU+uV3AUaIQ8MBfPrpp6WgnAXIU/KkfjztP6NDi+HxmrEfuIiK+XcAdMLIh8KRtw2AjilxSQomDDGfwzf3hKLmevw9AkmKJtL68kLN01W8RxuakImEgKg9KEnlRLpVQpX0Bgu4lRD3C1ixmBOqFdAZQsFhISLDw/Of3vNNum7tunXy5qI3H8VHBH7p8kU5BkR7tM2g+JeWoSeEaGFKChgQXFtLpy1MLdtHHxyyl158yY4eO+pgOdjKktIIh9ezIl6Soe546223qe2OFjcAfWQT2PvVaVfW5nMjWpAQsu+sk4bMCEy1rOEgOIvh/GB8KN8EyEOGIyFsiboVij1qjfAT+H452MX32Uk1gryI/7vCo1bq0bKAUUK/5qVQV3+FAtf+UnpK+spDoUV6i/fBpghQMfAZsbdR74vIPBREGKSIKqbGfRiD7m95yWYxVERxzEEGxwDwD0wL86PXdMrQR0aooanBJqfGhHMgqiY9jVKGuxyFEd0hsS68xr5zLxjwN177pX3wzidCawcGhfdGipSzzHupzcKzj0MXoDtqwdxboZj1drAjzxBp9gDJ8tMNnDvVkTLluuiQ4pJyO3filKJ/9p4vZC9q+hiTOItcQxz2tbV+NsmuLHlaFmAdrzEwBUcO2eNsAdgEdJtLOMC9famQrDljDACfxZhiP8OR6lXmkvVPgJrhkIdxwRGYnWEoFLS/lAirV1raxEoGicvSovj+4e2Ov9OIVIwIWZtlyIMcne8ysKyuGmWTSkuVtSFCJpBQtiMLm6NPI4Qp7+yFE9a7Yb3t3rVHjj14GbBNPAOtfuvW9iiDxxn4+OND9sLzLyrC5vNo+wND0tHWLgPhaV1nNmRN4dsnU8Dza3hRZ+eKo6vzmpu32oZa6Qw5SwnK3fkkvHWN60XWZnW2klo/093On72o/nDOBX+HfEU9neuGXlntMMq51pnHMJfKBoSt4T9e/uCe3FlXn7ucCS/n6r28jlOZ9fHK3DvPHCyfkYXlvaHfuW6k17kODJ8Ai3OaBuegOi8vpkXURRusnFsyQkk3VJT7lG1azNnk7JRkIfQtARwTBwFQMloaoKUzWzrPAMRqyAEON5PjOM+rgYupY6eeLoho5fJle+fg2/b662+IdhDKQGrMEDjA3lVfUydDDmuZM9lkbWxixKYXJs2KmFpT4exxSWM9CoIPi/RTbC4bsdLeRq9nPq9FVFTHeDkJohPHINQ+RcfJBXhoBJVUsigch+ktzkkgMGYoHiIRFp7PRTB58IhUeD1IVhA0DLoPZXdHIIxxKGdtWhKRRnoH4x8pFzadz12dYo0aTHis3G+kk1XGmJ1dmUyEFy+jQEpOTkGxJv+QclO0D1c+IBvQ/gtzitYQEm8NmRX4hro236wvrxOh0yJTUVGm9A3c+BhxOAUwyrS8QWOKwPz140/axbPX7O0337PBwRFrb/ORjQg39WiiuOAmVhoVI8wgn6lpKVM8z527HdQVnOuRTWGvuG8UcHi6Sl0m3rxS6pWV1tjcbPPTDmyJw6ZUaFJr5DV+x94C/MCRY81YZw4RkQitHkSODi5xamH2fKDf6VRZX/9248zfyXlbJus0t6JQV+9rZAyok4YiDnlYMeylJVoHjHo4mxF9x3t4PTI3yIIMeVKTRe4ymjvtKHd63DHoGG/KJPR8c4gx6LyOAsX1QOFhrHHyCrYoMA7Glj3gC+5sarBEYawV54tIF4eKjBsOE8DGqYkF62ztsOnJmZXBFiv19crKv4M3ieiE/cRpYH3JABWVFIlil/3mPVEq4xlx7CNlGg475w65iPKZ1iA5B6xdZF84p+wp55n1Y98jssHZAwDEXjO4BGPupEW1MtTqQ8YxiNaiRW9lYp35DH5SR8dhWqB1M+1c7CEfnzuGpOw/j95XY2e4F7YRPxLDQRpffdJJzz+ATFLlROgzzKJPWkXZA4Kkyupqm5masv+/qzONrfO87vyhSIqbuFMiRS0UtUu2ZC1etFhybNexnRgee+wUQTwBZpL5lCAf0pkAGQMDBEUwaDr9ksmkTZ1kmnYGWTqtk9huJ67XOLEly5It2bIlcRfFTRL3nSIpDn7/5/1fMb0AQfLe977vs5znrP9zTkHQ8zp1iuT5WOaccQQHFrmFCJ4i1oEGWih+8Nmt2zfHyuK82H37zti1a7eez3mg0h6eKQQ5tH6560q89dbv4ne/+70qpoF053zjoaypqFTqp7ErFpb2qrFvrJnd7g5N4CGFX9U11IkXcfZ4j3lwVhm/wipZ1gO/efG+eTtnDK9vEQpP1rIaBQ7+jkyCnixoTbt8zrPgTSUltC8FLZ66nQkjlWVngF0gOi8sCWdQ3elSLQqUPvYy8ZBkAPI3Z8W8xyEgW+xWSm0YyFghXHGTam54JEuX9fJYVLEZlDCeM0HVzJupmiaKH8qeePiN2SgqK47h0dGc0YDAHh8flUJCZhmpjhhiPG/z5qbYtXtnriQx5w4vKfOCJ0hGnfvk+SUYJRoTeZykYlCGtL2tPc68934UF5UKSFJTVaPezzBhmCSuq9HxkdiwqTGmZiZyXZysxXLAYCpGXmOVGXXOg1PMhThKakrvQ86ispiOxVgYsBjuNe2YBnl6FeXUNk6gGiqzwQBc+hGmh3vJxIqG6ZKivOeUBrWpoy3k5GQuH1wbncXiudYWNQL9FiAqKRnLN/1fx3fsnrX2x+eMj2dhLRIPT7W6xwR2gakDhkvAHCp8rYjxyQnFVDjI5CC71SwC3sIETX7z5mbV2N/U3JTS3FaAVE5lTCEMEOrugeE4AAAgAElEQVQcOlw35MrS1Ka/ZyjKShIyHEZ56eJFHTg6uMEMiJcydmnfExOpSUTW4xgPArXsUULYr4QyTz2QXWiEfWYtWV8+h+Hba8HcqDSH69AWnNfLMTkYgS1ix/n4DMYZ+cUxNjgoywMLlWdTJpUmMPztFrey0IHgZUVfYHw5pn3zpqoJGk0vRSRDtsriXBaPxzthoS/mj3u9qFCHynSgCzKLnmtQcjlsKJdiJnQ5y+q+o1DCVGFqvh+0xf3UJ2BsRN4UWtdeu35VzBwFa3R8THtIaVqaqBBqYf+Zr8NUjAEBwH0VUquq0v4iCJ2RQmGa1//lt9FysU3fE3inrk6KOHuUmqUkpZpxc5ad8qhwStxUkRSqaTmkhqDnu+wVz7brVKVyM+yI3a4oBChU5Oout+BzcewMFAX92dtGw6DLnZ1STBYWbsbo2ES0d3RFV2enGDp0i8EBD0FRQPkEGKcuZqWlYtpU4bp+7VoqtXsTSzp52dhDeVYyb468bJn3kHUAPc2cjM/hnNKsSF6UTCmHLlkvaA43KzFxXK+pK2MqQsR9oaSxkZHY0FgvrJI8A5yxqcmURrW0JGAkvALMCuuOxU8NiDvvukvgqYrKsiirLFZ1v1RYqVTnAL4CII45d3ZcVs4y4FD2Bq/FiXdOqvkJNQR2bt0uL6NBxA6XsH7GTjhGawwBtOS+97T4JbfawEnozmhtC3/es+eDe1gx1rrRhrkiYXhspbI+9upy1qE7FLrUdje1sAUoePbsR1FfD1BwXrxaBckqKmWRuwAMwE/VjL+5qCI0eDBksC0kcCOhSHtkHSK0cmUl3fzdvN3eNjJWyfCoUEh1lfYVxZv1V1ovdS7gfarACbh4QfsAH2B9AT8uxM3o6evNerkbwAfOgpLAVM2bj507d8T+/XdIccblboWIugOT0xPCWXit837xj99eUrwwv1D9zLdu2abSc5RMpJ4w6VCnT50WolquDUpHFhSq1zkuv+4rndoQaztM1pvGxjIgHa5lTNJWrKzPImK/t4rK8BmExACZeAJ/JFedGSGMlvtRoejmEsCExDhcOrKguDhmJqgJ3ylmCkITi4T72aJOTe6pk1wlhmrAjcBSIN7R4AEtZe7xHLCLWN2yl930VjysyVl4MGZrfTzbwtExZwAz5Je7eAluIVxurA2FD2A6uNiI1aKpgYblPayynbt2apMpSYryRFMSqriBVMV9z5xg/PxNu1isdASX17ahvjHW1m8IfvNey6VLQjDDPOjsdfb9s0p1oy4/ZQclXDPlR24t3FTFCPtU8lIuygwcwvxYE9bZL6+RLaHU4x4vyIpcZSlfs1w58OHmPqYtp6hFXoEsEdyTCMi+vn7Vu0dJfeWVV2J4aESNYLBYbuW0Zgw4vyBGR4bV2chCzoeWGCx/0/hGY5JFdqvRiQ6/oPMUpbkVdjFzsEfHDI4zZrek6R/6mslcnWQ5pLMzr8OvXvGDgxLqCAWKkVCp7/CRI1LaWFeQs6pI1tioOCeWt3AdWTYJawTdYvFYybBSxfvrGzdE26WOGBke0zVnzpyR6xu6QfFDCNuS8bo4ZMD3WU/AnI7f+exyrVG/PnNcz8t0nyzxgqgoJ2c9tb61Rce1AiZSSQ2PRYY8drEp9oFnVlNqOa84ensux5nTZ9TUgjbNuJpBnjN2qii6qhZhGGgElzR0LTezQGEJKOU4uoW6vIIUD1HaU7LezOyTm5/QWGqv6XBTajKV4uhpH+fkBAT0xjXUfVf8k85w9LKfJIy1KPoVWPTqgCx7FCwUdxT8Q4cPK92NPV/TAHq9QWMBlDo6SRhtXOsKDyRenqxkBOCweCnKBYC4po1NshBTeKZbGQ6v/+ZVlZZNnoPSrMBRqe7nvTMfZ0wGq+asWRXCqtXc3KRGDYaKinJAO4c77ZJOoUH6TqyI2ppK0bA9uVYerOAlnFQKf/Ke6QgB39d/Nc68/2G0tLSJfhHceB64F4ZnTXWNKgVyTGk1Cn6ArATWg34ioOT5EMNieThgeVjMY5dCl8XXc4Idi1h9AFKoyR4W18QgdEo4kqwVSmk7ZETYhP2bI3vo6oCyDeD3qSNnl3ASR44cjgMH9mtP4OtgqJANKDOu6kj6W119rRQqns37ec/98D8tUSGKEqGU0kSAEV/EjQUBkRLV2d6hdp1UIEMz+vjjT3QoWIiKDIhl7cqxDrsXbQkxAR5qYFPSugak4QJu4rMc2CDLO4fJ2hW2XDu6dfjLVHqvuoamGfU5DY+D73rCLAD/QwBo9Qh2GBfvUWFnempWsSdqHkPALArPJRUAxkixfJi5GTRo/6RMpNKGPuQmguSK+8MfM1MrPVwrFzapYxBEVoUqxeDRzKaVq4jr3T3giaNgeRM358AAkNqyuTnWrdsQvX1dAhVi7cOIOViMgbQ+5g9oCDcp7T/Pnj2nQ46G39y8WRYOWjuEQ51r0mDw0rDXLZdapPG++OsX5enAnUkoxu50xlFMx7TMXW7PCvOQMCwpkdcEpYz1xoICYOW4Kgx9ie4wWdqXwCtZgR67XmEi0IbmnPUG5jnMU96N2dmoUNMSMiSq1JHKMVQUGxgbvZVPnXpPTCv1TK5X/J7DTXgJy8teAKXGzSYhBdgEC821z3HV8b73V5XjKEyhRjgphmxXvbV416C3omvvlP5XuCm1HUaJo94A7jPlwy8CeBqLo8eOqmIfQBnOW/3a1HucMAt9znG9Om+bObAXWOKsPS1E33rrLSlx/O8+Ama+IMAbG9bLcoSWoRsAa3jrUA4AsXEG2DPmx9qxB8aKoGkiIBCY9qw4PMHzuNZV/ZZXDLPAn52djuIiyuQm5Q+6stC3xWEmjrLO863s8zl1AVCIaeNZVlYu4FN7a5twQCgmNDkpLSmNfOp4F67MeV4IHZKvjgVNMyLmY8wL8/A+y0NHO+MMxY5k9nWMU4qeMA4pnCMldzG5+yWE8vNj3fpGZSug+LictfA4ijnPx/zctNq3UhmOvWNttu3YLowKaWsApvCSwTfBSPT192dVBAHjLoo/QCvQOucCa44mWewfgp89R9ln/mL4eXny5iD4piemo6ezJwqiQAowvBEjyMYTdGlr294x9sDucdJawe+AIUnnL9Xt5wyx785BX+59SzgWcEGEPygERIpi8nAtT0lzPjjPcp9zZ+dwrZTWsjKlbrW0tsXH58+rI9uVy1dkhMo7RA+AUkJHFKiaVcc6t6JVFgRgtGQ8/wFOYnnY1DTp/fZvK/d0S7SsgyapMonglXJYWiJvmhSYEio03tRZJZSSPDEJZI2Ax7sKANFKK21bmTchlITQTxiAVMY2hY4pLRv5Ebtu26ksI0DNeS/86jtLuKJh6pThw80qy5Wctw0b9T+EIuFeXBqDw8MSjrguhgeH4sc//JEsODMwXHYsdgImpNigF4j7pjrtldp03MEwMbkZszalXOva2I6pOfa6HCUpK29FxNXrqdgFC8Gz0eh4BgzA8TwzIQiGF/F3Dvwrr7wWN+bABaQ0Fu7J4nM/YqfOaeQgo6HLVbaQ3MdqgAFYJmsRaMsyFx/NzFLmZWZvy5T/ReTFRSo4kafDvyKlN6iMKI6YBNQ6dt8xWeNY4dRZpuvU6EQCBeKuwsLENY/V7vQlOg8R82IN2OgjR47Eu+++q5gqDQ/4TM1CiKmPjcili2squVrLVX0PRq1KWzeXhApXVb/pWTFLDj7MH4FqRc0Wixm6LRkYAoTJXsDU7XpOVhGNWGrkVTDK1QKdz7Xe2bpDF/wYXMfaEJ/csm2zmohQhAFBzRqwzrgcwXmgePJCqFEt7/e/+320taXmJtLmaa6QdaeCccuKzqrOqXf4zGxOoUOZk5ZumkYzLymSUF+uyXPv5Zas4m1Z5UO7k1N9+aEoryjT4U514lO3p71798TBu5JFhvudlo3krSKoSaMihxjQIwUl6mpWi0lYyXStBdaKv/FScC4Q/JwNzp2L25SVkjK1RkVZmFfunJeUaJ8QAJw5FGC8XIzZAhbBikePnvQgye39sDuQzx3e4l5OS3Vdee7L2afBhgW6LX3OPy/uCS/hu+6wxflkHgglCnXQ0pWwU5rLap19FHCK7mChvvTiS+JTKS47KGUNusCCoz3x5NSMAGviURkgjjMutzAIYxoBOVUqKxms7leqU1AgwJOUcpeHlbctxdf5TSltrGw1u7qZQFV4XQC/sdfTUxOqM0Dmwd477tCeA3LEuuO89Pb3CdfCy2lRTn9j3+HdeO3Yf/aZjmmvvfaa6O/48eM6d2BoABCTj02KGSEazseamjUxNzUfm5u3RuQXxtRYaqRCqJIsFPacdbf1zNrCN3iuSlhXpXx0QoY8HwVCxZBmZnQPe72sIDAHlHkX+UJAVVag6FOmOTUcsdFjzAbrzJnm3gZem4aIk2/d0Zz1K19UMx5aDF+8cEk/vb39Kg++QvXmS2JVGWEXuqrliQ44CyvyOLu3QmmOp/sMM3fzHiutzMMYKcXUVYsilI2Chwai4RchBeoYsF8Li/M6w/ACmsGsXpMA5IePHtH6Qs9qsjQ3K3pPSHaA4xSAoj8DAMNqrROymrHcWJiL9RvXxccXzit7RMDKD079HzVnwbePVoWAElKdzVISf7m0RzaHtBq00cZ163XQcFVWllXE4LVBCUgTgJkxD3UM1JaNGY9dVIUFCdHKi+eyQEzIaRI8ByaBRuJNtxY/PTsVi3FDDREgIO7pOtQGox07dixuu+02aZreLLsLr169Hhc+aYtz5z6K9949JVcUljkExKHmeSgraOzyFHDoQfcvS3OQIM9QsFxjT4KtOLu3mYPd8fwtF//8jaiorozZ+dTMBQQ98W5cqnfs2xebmjdJ0NMsB6JTjH94SOkmFCApo943RYGwFBdT3jDWKdY117Kun3v6j2Wh/uxnP1OM7eDBOyW4ORzUHj738QdBLjzEBEOU5VNSJtc6Gi34Cdqe0meZ9o3EoqeyPHQOP2AbKUBZUQh+878I7saNnBuVudtdzjWKDU5MaG/Ya/420pc1XA5SlNWEezOr8a469pTAXFqI8clhdQFjrsQxEVxYJfv27ZfyUlODyxGXeDqYuFpB+WK5kjZHUZuh60NiUsy9BtrP2hey38pXzSpLCRCZVTGU4sZP4QrVxHb8lfetgFo58fj57SprzAfB3N3bFc2bm+Po0aNxx/47UjlYgIRgJ8bHEoL96kBcvHhBIRdSF5PgI91vSZUCySdn/nhDYLjUi8fi+u53vyvhR+oZHhrogz0jj9UFZIj0bd22TZ+5iQ2/2UNlj1RVy8oAP8H7HZ2dCssAop2bvaFOdYDMmL+9dE474pza9bo8rc/eFzw+9AVnzRyqYO2gA8fZGS+0YmXYBZDYK3pNFJcWqLQqyu6WLVtjXWOjvEzow1hjaxsao/vy5Tj3ATHXs+p1MDQ4qEIkQCIWbgJspRf2qhSOy854QkKn8sBZi4eUFpe51BNoqjjy8gFGpjxgwIuspwBN83Ni4oS5auqqxdSxtIjYoYA3rF2r0qB33nlQjF+V2jIvFvOfBp8yOqoUVviv8RdUmGOsic5Se2HOPAoBBtJPfvI3GgsIdTAKAGBp5cxn6ve9enWunTL1J2Yn5+PK5R4pcCjeeO4obEW82QBUcEl4ZrlGY5ueluDetm27QrHICPaZMTls4Vg837FAN0/IeWILae6VeL2Ea7a2fFdpnFm5ZLe2hm4c65e3qK4y7jq0NyprcK/XCjNAwxq6VPZ098blrp74l9+8qvS4vp5+VaTLy8tXSBnBDv8k7ZCQjz3J2vdlwNUEWk5ZScu9xJm9JmMMmQjBKYtpEVogHDknGgC1jsBHsUMB3bFze+zZc3us37Be+1BVWRczsylWrq6jra1SpFGyUUJQvGgyxXrDw2jQAl8Fm0OoY+D6QPyvv/mxzjMph3ntn7wggc6GJADGhModwjhw/Sk9jN7YmWaAVUmVI2l+YxNRsFQQdVXE8lKMjM1hUGgMCEgWw2kIdqs5xkTaQeHK0qwlYkpz8KazsEbOcg8vtIUmCzA1Mx5917piZTF1i1MeI99h02kywQQRFGiuBunY1Q0DmxifjjJysCdn4nJXV5x854Ss2LbWVllpKCNo+8RmZLkDgBPA6lY+rNwtmUveMZZb4Ktk8S130zlex6GkXnvv9YFo3tIsFxslOUGgYnFw34R4XVRFofaONs2hmaYuaxtUDIN0ia6ONo2VeUGLEAFCjN/UFqDd5ne+8+dq9ffEE0/KImPvYIDTc5MxPjsaeQVLck0hxCmVihAn9txzpUeZDWtWr4mqymp9TkyS9VRTFNDiC6l/Ne5ZLDkOMHsEHTgf2nFY5u4YLrSAZk8vbg6Z48usoQUDB8QhF77rLAQzFfZ/ReF8lJWneCupVQgvaIEDgcXOmqiHtHAYKYWQZyHAOSi//IcXoqenT+5ZGAdWGm5WxXDJu81aFMrizgS6DjwenLyI2cUbAsY53OCDbs+UPU620KEFPoNx7tt/Rxw9flhMILlsQb+SxpKqB9JpjfaLFKLAdQsDACjV09sjuqYfeVlRedyYTUUrDGZDcL388styw6LQouCk+Gq9rnMOK3XGafFJqiRCHoXAnjXm45QlhR8ytDLzyGWpFBTFT370twpfcA1jQgD7DLIPqe588mbZ22Klj65Ro8MoUql+ha0exuhrFV4YHMz1QsDSZiwopPmFEQcP7Yn1GxujUVXRClLKGR7GiiqB4wDEYUlDCNSeB+xLyt57p05FW3tnRF4hlZ+luDFuPFXsvzASAGNJKcwsMpR86MNu+fyClVFeVSuwEy9cx9TmUKGrG9D2olpNryjIk9EBoOlTnzouho4LFr5R39AYMzOph7vjo3hqANFh8QGygw9j3SndN1NuEj8qica1G5R5RDjt1y/8Ks6f/ygeeeSRePjhT0sBJJsFxQLlEI8IQp3wDWeAgl6zU/NBCWbmC0+y4uw0Rs4r+2ovKy55rHe8RSpcNJ/SAM3X+D7rqCI4lGbN0hZtef9BvYZ8+ElyiRs4K4t3WREhaNLhGoQWig8hBM757j1bYz7GYvbGpPgQdESbXZpVga8qzC+KyfGZaG3piPfPnI0Pz30UrS3t8tSASsTqXVNHW9xbITd7Be1x9bjM282P0vnOj2tDg+JpXDc2MSavI9gycGEYHJQl3n/gDnWrJJ4uvp1VKCSERn8E1pLvr1u3XjwLPgWGa3h4NOtUOar2qfB14vOsAdfhpfsv//Wb8rCixGMU5J058b+XOLxKQylC0x9TpTKS3onh4ePn84pyaqZHjE6mDjjEd8dHxmJmfDodmqzEJ8KUw8iPXdwwGGI6MBK71WD8Y2OTsaqsKgpXpsT45YATH2qnLdgCNONX7eTJ0ahZTUeqVNIVxoV7medCSEZc28XPNTAHDg7v0SN385btEiigmRnD+NhYnP/oo/jtm7+Nc2fPylXHoRZTymJpqch/cr+i4LgGuCyyDGCTNjwv1+fZYQgImlj1PffcE/sPHoh8CktkVdhYV7UszCoOCX8ndHipmC7jN9KfWOsYxUXy8gRmE+6hYGXcfvue2NS8OT5SLnePrDSI4IEHHlQ3LcCMrAuCAUBFTX11jIwNKz6OW50WuAhB4k/0G3e8lK5UWDysD81U5PIuJT6ZL60fgcm4TfAI+BMnTuTANqwNa+8c5+TGA5uAMEzFe3x4zFQcm7dFb0+OY2mzc1NRXlUcT//xvxUTQYF0q1LiwuwdHgVAUtALB5DPXbdaYKmCIqW30YP61Lvvitlj0VFvit7T0tDzkrsf16tcq1leu2p7q2kOIZPkZme/GJ8a7KC0rVqVWT/18dBDD8WdBw9q7VAmlugKVLCkwkyOUaLpwwxx01KzG8aO14YYO5kOWObQthTtiakoKiiNw4eORnVVlao64in7wQ9+oPj6U089JcuNKlPEOvEIqIZCUaEwGPS45pyz7jBtnkuxoYW4kYu7OyPDlrFDUmLwi0uRn1eg+hTsGRgVFGKu5Tn8Zk+MLTC+IOe6XCJ0lSxd1s4eOGjDTB16QUhzXjlTKHOEjMAHVNdUxNXBvlgNMCgrtsIZ4T4AvqBVAFAId4EIa+vwi8bc1KTWj2YXz/3wxwobDPQPxBytKRFGxam2NhgHxgVvkBGSpT1KsGeFTZYoW5pfoLUF7U8WCnuItQ4/PXzknjhw8EBUVVcqtFJQiJI/r4wF3N/sMevBetkDpdBHQ4NCSpe7u3XuAVb19iWFC8UNC626qjYGr41Ga0tb/OVffT86Otri6afZ833KUadWBc+qrqmSYuB6AZoboKyZG1FRVqnUZMaQ3LmpjCl/pzOTUrtQ4hmjzy+0wudXunvi7AdnpQzyOfdFOTSg2Z6Wf+29TB6QvJibJUU1AY0dXzdw0goeNIdLGm8eXiNb0CWlBVG9pjQmp0fVcQ0eOD4+qcqHNVW10bRxU5SVVgg0Da8ZHRmTUH/77XeE/B9WUxXSXROeyUrlcjyMQ6aWacu9SazNho1NqssPOBJkPbzw7kN3KwMFoY6ljpWOIMdYFo0vpT4EhEAo/ZwU7LKcwIY34DHnh3HTs4N+DXigUjbBUrz+2hvx/b/8XgyPXo8v/cf/kCv3ndff+/qSXRuyvFalA84L5GVEQYyND8mkp18xwgBBD3PGYiUWAbFDhGbEXhAm7MpT3FPow/JyufZx23V390QR/aiXkguWe6LhL+9ItnxBITbuATEnsM6wYszEcs0QfDBYJLvgAfk4Dkj83IUP0JCeeeYLKr6yZ8/+6OpqEyHu3r03RoavibhfeuklMSVcQxJ6GbNRzETAh9SFS2CqG3PS8LlOQnlhIe6682CqstXUpPGo7zb4grkbMTUzHQXEptVnd0o/EpSrysRYzNTUQjUDjVhxYl0Qvql1I8xzOhrXrovCouL455deip/+9Kdx6tQpMTKs/s8+9qgEA8VmyFGH4TDm2owRquAGWnpZYiwqqJNfIJCUhdK1q9cTViIrfYhgRMBw4Gy5sT64wzjwxkYwdvYc152rhDEP8jE50NAB+665Z0h5F+Fhnhxw7umCRQgpPAxYIHgznCaFxWDwHMKcUAPYAUJBHARcWYz185//vKx5CjNMT08qZOEDjav67bffjva2thTvUoxwWnFi0WJWBIJ5MkZAo4np0Q9gTlbVxqaNcp9jhctiRHlZXIqhwaFcy1CYGKDF/JXE2VL8EGYADbFWrBlCFgWumrKv+StyebkGHeJirKisVfolTPV7/+N/SpGrq6mLxrVr4777jkuJA3zY0Fiv5yBY6ARGNTpZ3oWrJFRABPPCEkTh5bnvnDiR1paa5FnqJsor516o7CyTAS8G18mjlVnXxhRw7lh31lDFhBYXxfzZbxRN5ZLPp7RF9oY1NRjWeBved9jABVCs2J5677T4Af8jpDEecA+jXCCk8TZBpyg3jz76qAQCZ5N9aVzfFIsLqW42HkX4m61RlHfc9lzH3GycIOTthkXAg57mc8JjqUHO5iig3wFFoBYWxMT5nSzPBYUv4CsWcMSz8Qz5PdaPa3kevFMA1yw+L+Uiq+3Ady58cin+6vs/ipZLrbIyG9c1xOOPfzY2NK2Pmpqq5OrPgHsC8VKSNJ/6+jwjpeFhEDAu9oiz7aJfPB/8DWvH+rN3fG4l265vFW/K6ihwPtln1pJz5PAq54j7A+pjPqalVIyFUFroc2ieynj+Hi1dEeTJ+5EMLtYJGuBa3NB4q868fzo+Pv+J5Acu6atXh2PXrm3x0IMPyZC57bbbM56f0vNmplM76xMn346Pz59LVfqzBk1WPu1FtreQMXCNw4asB/f69COP6DcKHViM2SyUyJqqMdDNRWG2CGWzB4SuOOd8p62tJYpK8OoAqEVW1sirOj1NM7EppYwTFiIkVFu7WiGuN954M37+81/EuXMfClC8+7bNcf8DxwSoo1tiXmvbS0t2k7BhdhGnuGMCi2BNMxi7C/k/5aiCbEz1gxGSfNcuVVtcXOeDzD2dl+q4Jg0aEEg8GxctwpfDzr0cBmAMPJ+DZCuVRWERcK2igZuZsNloiDB0roU5857iURmS1MwGxXBhYTZWlZfFs88+K62fufFcvguBVpRXCrSlcMHK1OhhYZE0A+IihTFLUX7QjRBdpMYfC5G0r9KVpTE0ek2FE2AEKCBSSlSqMjEycumJwfmAu6gN93cciXE79sqBQvFCiSG2L82teWtWhONivP76G/FP//TPMT1NG9xqudxIeTh+31EB0KqqaZCDVbwyautWR3//9VhVfis3nDWGoTtXknXkWTBB1pVDxfOZBwIJwuVgGX3MgU3x7CRo7WZ3KpXXXkyipCxOnnxP4CX3rTcYxXFnxsHhgmBRTngu94aOWGsIH4EGI+IejBcaUr/orAY2a8d3oQHmAS1h5f3nb/xJbNi4NoaGrmu/mRcHjbXn+XY38pkVVv4Wc8lPlphecjkmZDrat3JQsxA7NI2yheJL7A564msjQyNy0ZHyRnctWygojzAmW0CsOfSIQoJS46qIXE/BkgstpOe9Fu+eOKk6EjRTWlu/NpqbNsXxY/cqbREMRuP6BoFoKqrKlbuqlshz85F3M18uSvbdlbpYR9yarAGCkTVzqhG0yBqkipCUIi7JgVgdVmDsTplj3RwDh054IdDZI85aamWbamOz99A/NML93XCG+/J835P9Z4zdl69EcfGq6O3pkxAHGwGj5vsOgUCv7Cc0SQjhG9/4Rhw+ciw62ltiaHgwmprWqayuEMrLQme29PFMLiwmVLY8coWpeFF64ZGbh4lkqaapIAyhJKUiZaVA163fINqDNtV4qYQmPCnVjOYe0Lh/zFsZN+vFmJkP5wulhT2yJ+TE2+/GyNCUhEBjY0Nsat4QBw7si6bmDbG2sV7uf5DWoKgJby4sAtYiS4fqaqnt8ML8jNLmjEFiTEa6ozSzzozdYRpokPGn5lhXRZM2uqxs2D0NzToNjWA/MC0AABLjSURBVPsj0PntEGQCRpIiSWhsSTTIPB2iM19xqA06Yjw8l/sgmFtaOkQHKHOMAxrhXvb2EZr5yle+okwBG03wJd5Hsc3PJ8sow3CoPkVqh0zcm3uwL9yzsCB5beYXkueCMZYU4+lM6cGp2BcNYOYVlmEshH6gI+gbHBLron2eSpUBwYCMjg/K+woyH1wH2WYNDY2xevWaqKtdE/X1a6O9vVNKG14FMEuXLl2O+vrq2Lt3d9SvrYhDhw+Kv6n+QUvri+JKLifJQFz8Qy7o8dTmjYPMIRcYZZaFbInTp9+LY8fuzaHaWWiuZ8E4kEya+IBR1d54iEHxyqWI2RlqBtfkGkFwb8foOGAQjy03PiMu6DQcFAG+a6uehcYC5FBY4+e3AEyZm8nxVxYWodvd3RmXuwfiL/7i2/H0U5+PDz96P9dYho1ES+RaXkrTKk5pChK8WLILpJZNCUnLOkEEautaXR1bt2xWRy+vL4eF3FMV2FmRr166MDQKTyQBn1x8uNRYOw6WGRPvW1gJoEhP6X5a6oE+n5OruKtrOGZmElZry5YquVoBz9E68fh998ZqxXZKhaxGiOEdoHTi9ExioszXlqcZGIoTY3ExB9YWj0PKjJhRURZbVEJlZ7FUC37mwnehiwT8GNPYoTE6B9XWrMnVWjcNcrCVVph1+Upz68opDhwSgeJU9CNf64SQML0gHLz/7AeHnefzN/dFyevvH4pvfeub8eUv//v45MJ53R9aYw5yeWcd3xg/f1uhhfbsBuZgIpiJx+GlIRsB9yYbgPLGvLkf38WSwXuDpAdIREOgbTu2RXtnu9zqjJnnmjmgXLAXWEnMj7PF2pu2oSnq+L/86gWdo6LCiM2bqsTcC/MLY89tt8fuXTvlhQApD/BxeHQoClauiPnFG/of5rOmtkG1GBASy2nccXBQ8pwZzj4eB59B5gZQkzoIVuY5H9C9QZLQFNc5bsr7MGnjGLgXqYYoZVyTcA5lohPmy77BuAmlsTbJTT6aaJ/1GKT3+IjuYUWHvbIQ4p5cx3kjFDAyMhN/9mffiieffFLrCuPu6mpXX3jW2+5Uxshc2BN4C+PixbNRuPjNtaXFxVGHgKaNb2GK36vkK+mLGEOq/rcUCHT2jXFTh53vcw4QmIAC2XO73aFReBh8jvn6rCMMmA+hy/Pnqa0eUbwyoqoyP2qrySxaFZ+6HwDwrmhoXCNrvX+gX3UisPAZ18wsaXFUb6wO8AtUOrvc1R5rVtfl6ngwVwCjeFAJC7IO7NNyZZj32FvOIH/DC9gfzqVd9/Aq9h66cdGY5MVMKYrsE+tlHs75xIPHd1h/9gPFmfd89pR73tendUzKFYbXkoQg1/JdxpkyqIa0d5cu9cX3vvff4rHHHssVHuNaDITU46I8KeHLQqWWFVZGuA/nnnE77Zp1Yq4gzkGiMx6n+FGhUHImK8SEJw2cEfdDQeNswa/Gxkeipq5CXkawTq0trXKzT05OK3Y+PjYpg43Mok8+pvgMnoqImhrwMus19tv3Umhon9YLOs/r7Xt9CYKyFm33KYuX6qVPSrthwBwsFoy/sRxeffUVJecj9GB8bIrdhUaVM3geBoNFMCatLP3Guj7/0SeKZSsPuo5uQCmnmPvwYwKwYEGzR9NjQbmWv1lUPk9dyJJCwr0gsOVADw4HB5zNSfG6xfj922+J+X71q19VyUwYG5vrjlXM1woD94VA0SKl+d+8GdeHhxQLo4CBegdnLWRxUxJj3r5tm2LgcklSRB8X1fy8xsCm/eL//r3yqEkxAchnZSbVACgRM0cLRlsj69nhCMbV0Uae9XVhGEC2EyvmN2tEfJCYK5165HrdtydZ5bXV0by5Kbq6OmJ4ZDQaGtZF4cpkocBkODCsOeM1MMoKEWtDriOH0QA+gEDQCftporKF5LQlx+W4xu11k3AtV3MFLIYEkkuWNgfSLi1bdOyBAY2u98w1yfWaXII+UGY4PBcGDB0YNMnYSbtjHM8++83Yf2BvdHUlgcn92VvG5kOMO9fKCfdlbYzjwH1GUQ72ke8T9wb4QljDioGtTZ5P0RtAWSfeOZEhke+L7Tu3i44YK4yRdTeYULH4ypqYmBwTE2DvsUQZO+Po6OyK1Q1ro69vQMWfwDkA/MJz87mnPheHD90jLxrgy7Ly0li4SS+CFREriPgtysIZHRoTuA4B4vOHwmamCOPBbc7e7dmzR+fC5xd0NiArPmPt+Izx81320a5tGL/xExYAPuctLbSJpMTxYtZtqkF/I3ARKk55NPaFMy7vlMBXxbGukfaSt+poMzb2zt4ZmC7v0QGSNfva174m2mUdOZeFK1MaF+sPT2PcjM3njzgsXQ6hOebJ3nNvDJXr5HXfXIr16xoFXATFbC8CVhKeN8r3nj33oXrS83rgwQelGPFiDs2bNuXWiv22IuFnsYbgUZSmmp/Av9A0Qv9q/7VYXFgReUsIlul44snHo6FhjRom3XnXAfGlK71XZKHLGClhrxbEG0iFonFJXU2VUPessxUa1h1FjrOA4GNfGRv0Z0vdihn7baEPv2bvnIfO2KFllC3uDw07Pm+vIwYZP+wTbnoMRRtwCVOU4tIuIc09+J/7KdQ4CW4nlflGFhhIC90C3mPf4O0oJ6ybS8cmY2ExTr13UjTMfiPDXAHPRixj4W/mAW+EDtmH1BmxSemyriBoDzfP4dmAq6G9Rx55NHbv2i1PnT2BAtItUVgtL0rKSmTUAITDQBkZGVNq7UA/YV/WgHDstDxR1BjgBe2Pjg7Hp+4/HPfcc1B7BQ/M6+j8f0sIDQ40m8XGIel5oNwKJSVaTBYCUILdYsQlX375N9JyqBOtHGnifdXVuTxzazUwURaCwyL0cNYdhtgAzJyCNtyX53rj2AgXhWFBGQvXcJBc+QohBAAEpmk0rWNe/HZvX6fosJiMgcMr4bCKWsMp/uscXTN2A6/YaNcXTjHTdOg0B9pDTk0KYKSiNAMDSdMuK1PsDguWNBpZ2SsS2r8vczey5hxS4uenTp+WsgSz4bA7zgyBsVFmiBa2Lq85MgSgg4IwdaoRUIYmODqmOJJdfL/85fOy0u5/4D4Jc9ztADUuXbqoSlSXL/eoOI+LQnBQLcRgcChzrA+Hiz13jivhCQQX5Qed829mxxonoiuSRcHntnrtymZNcG9tWN+Ua3fq0Ahr6ViVm0WwXtABQoc9gdaSC3JCa8T9oDcfapgI64dyY8S0vRDsIy9Q5oQNlJ+bufFV43+ZQLeA4v7MgZc9TS5MA0gl4UYS7iTF1CpEIzAoaBFliH0FeEXqFDSFB+VPv/2nwq246Ie9EnyXtSImzPeZD2OAcbEGeL3IgS4oKlbxnJ7uHpVnPnf2XDz/D8/H9q3b4pGHH1aFQBjGxNR4tLRdig/Ova+qgzV1NVqfidHJaNqwSeeddWS9nOLGWpKxgkcD2kWgc9Z5fhL+laJxGLlLmjrF1O53aMAWu4Gy7JvjoQgWmJjBl+y7/4YOGA+KDt/xc3mf57FWCPO+3j6dEXdgZJ+dTw3zZ/0srKz0w3TJo8ZKTwDZFFo06ItxC7iVgbUYL/PgPQsj6oaDKKmg3GtFhQQ08weT0NPbG1ep1zE6om5reIDgXdu2b5cLmHg7ghPfod3pzB1BBC3wgt54JnPjtwvrMDb4aXtrR9Aw8IMzH8Sbv30jjhw5FPfddyzKK1cpK6LrcpdK25778Jx4AnRGGhSCECFIFkfD6jqdAejJZwhafeedd7RuYDDgN9AK62RvhcMzxttw5tk3hz6hX8bLXJAJ/LCGnD0LywS8oxxyyirhf67n/NnTg1xhHApPZN0AuY9pc+vWbSk7J/MisG6WBbzHeJzdwZoZ46M4ftFKlcDmOtdPcIqdQzC8L/d4dg1jscIhT3RlteYEv4X/8Ax+X+nulgLB+UWZeOaZf6ezg0zj3sxveARjcCmGRvAmXM0Axmt0HlBySeneupU+CRhceFWvCQDJmqHwvvjiC/Hgg8e079C1LPSv/8lnllh4Jm3ghxkgv0GNs8gwJtdCh9EnsMtA1uhjUw6YonhDVgbQDJYF4BByqOxKTHnHc3Ho0GGVnXW8nmuXx7JgJEqPyNw5JnSImvKYqrYE4n58PKfFIpBYbBYXlw3MgEPDM5ZvCIw3eRJS2ULn37LgXMv37F5nwzhsCFUOGNeQp79l21bFxchthcjIY96+bXtyn05P6yCDimUO5O5yDX8j4EkPJMf0g3NntT6f+cxn4plnnpFWbAKCyGFOEAdrxnghDPaL1pugIwFwdXdfUUoasRcKpvCb+Tz33F+L6T700B9FTS1lYEfj9OlTQmVW19REc/OWGBxKxf9Zd+aFF4K9Rxgj0DlAzBvUOnsKYyfNDnQo1o2r9NklZre6UqvUN7lBAhNiZt+YH2vL/uOlAYluwAmHmWc79GJ0tcEqrhEP8+3obFdIgWegLUNbplXuw7ggdDNg9pTrNm6g/jOYgMuaN2PjM4M7jabm2RxIKyjQNs/ivhxIvnvxwsVY15hQx7jWyNG3dc+eOr0HwQQjg6niEYIuANHde+ze+OIXv6jv84KxcR2fY5kJqJg1V4Gpwjy4L7R9qaU1tu/apdK3JUUUzlgVXR1dquxHFbijR46octjJUyfjxLsnFD/f2LQhNm1uUoUx5jc2PBZVFdVaJxgh8xXIa9Mm0SoeGfaCdcOD5L2GvslzRqFaPl9jQNhf7sm82X9+7PVJ4NCERsdLg1DmGS4oxT0sgN1wxkKec8APe33w4AFdtzzlzuFC9lDhr4UFnX28iJwHlHxbxwiwhOlJwEY+596cc36gV3heKqucYtnGZjCfndt3RFFBoXK2Ke5iIcc9+gb6BR5Wt7jC1GmOtW1pnYgvfOGB+PrXv54rgmMlgfVmLoyZtUOQ2jPJmjB2lELmoyZY+Stj85bbovXChXj+l/8Yw8OD8fjjj8kbQ8XJV19/TQrFxk0bdY5pEJPCU30Kdx08sD+uDwwIFMh+s8cplHpayg17SNMf9o1xWBFzzQOHnxgb6+3qnBbujJ8f1lZZEcuAZykLKGWguL658TP2rHI/+Lc9Qpw/Z9RA/729PboH1/E++41yyXNYP/YNgeyqdeafBtE62wXPGfNmbaFDAxK5Dm8ONMzzeAYGF5/DD3u6r6inydTklM65rhsazIXrkB0dnXx3JD772UfiS1/6Uq57HPcYHRuOzq72GBy6rkJIjAckO/QIPgw+fvLEKa1Paji1LtaupXBaffRc6Yrn/voHKi5GLQPoWEbon//3Ly+hLUKgnrjj1vwPAasRQEWFiI1FM9ERmwUYYw3MAtOuUxbQqUa8x+cQouNVCSRH29OEJrXmxoZyAGD+HCju47gYG8jEYQYtLZckVHCZ2DJgE2D6TrdwbM5ACxgDPynOmjpxsXgIbCsLfG6AhcFAjJXxccgdnsAaoze1wVpY6KQ7cS0IWywHDjtjwxVKJSPWgWI1eDso6IF7bN+B/Zova2VwmbsN8Xzmz8vIUruyB3C9XemJzszF3rSxWcTAz/btOzLFaix+/etfCRjX2dUh1xwldz/98B9F06bmuHixRe0dERbMD2Q8BwKaYJ/efPNNadoQOoecgwKRs87kQXJfGCOfO27G/rHuCAz2FS2be/C3XWa2gnEBYqk7hgWhOx5nerBC5nrlfJfDhcsMtylC3a5to+sdT+cgOguC8RihDENhPFgH/M3LFrwtET6HTpwHbTeovUzsKwoEdMSYhgdxxfbGQF9/yljILEVimMxh+84dsWPHNtVgZ5x4h7j3PXcfjYnJETEEYz6s1KRYX2J+rCu0gOIEY+7uuRLVtSmdRdX9ikri9t23Kwzwysuv6Pl4YiqrK2N1/erYs3ePUhQBxfGDtbY0v6S0PV7sES+EGXM09gE6wIPE5waoqbNZ/goVvHH1P4+d8bI/0BRjNX/wGTJd8CzCJXaZm+9wvuzh4TswdSP+4SEJP5GaD3H2WUeenWLYac+gM4/HsV6nxakGBU1uRmlyUyMLyF5J7otAMq0424I5OfZvYCD56tf6r8WVy90S4NAD13OOATrBH8imQHGn+h+8j0YrjI/ncS3phQ5pedxG1TMHzhW8z3F1xoXwZW1J1aqrbYj164jRD8bf/d3fRn396mhtb9Wa0K3x3zzxhOqIMydi+vAQzht0O9DfF/cfP65zq6JaxbhxR8Xfobu774a/V2gv7KGCf3Etew492tPC2VFqYF1dLgSDgmBMCGvC31yn+HdmNMF72f+k3CXsFeNBebFg9h7Y0DM+hjlirKC8GOdiz0oCo6Vn+d5cw/y5Bt5CHBphiYfNyh/fU1r2DSp2pjCQQw38z/sq30pthImp6GzvkmXNGABCusYH61dRVaFzkxpkrYk19eti8HpftLS1igbwcE1NUYkvGbR8l5r7AAUp+Yol3tfbr1AdOeh8xlqRCcDYe6/0xN//4uexcf2GnDL8/wEHlKD1rRFBo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56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Frames PPT 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F7DF6BB553E4A868E55CD5942BB387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885950"/>
            <a:ext cx="14859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174645oad7z9n2ir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28750"/>
            <a:ext cx="4286250" cy="350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butterfly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862">
            <a:off x="6028135" y="941785"/>
            <a:ext cx="1687115" cy="168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AutoShape 6"/>
          <p:cNvSpPr>
            <a:spLocks noChangeArrowheads="1"/>
          </p:cNvSpPr>
          <p:nvPr/>
        </p:nvSpPr>
        <p:spPr bwMode="auto">
          <a:xfrm>
            <a:off x="1600200" y="313135"/>
            <a:ext cx="6019800" cy="983873"/>
          </a:xfrm>
          <a:prstGeom prst="cloudCallout">
            <a:avLst>
              <a:gd name="adj1" fmla="val -13750"/>
              <a:gd name="adj2" fmla="val 83306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Chúc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mừng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quà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hộp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b="1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endParaRPr lang="en-US" b="1" dirty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98971"/>
          </a:xfrm>
        </p:spPr>
        <p:txBody>
          <a:bodyPr/>
          <a:lstStyle/>
          <a:p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quà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một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hộp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3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endParaRPr lang="en-US" sz="36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044038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95041" y="1534061"/>
            <a:ext cx="2057871" cy="12926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2400" y="830819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màu</a:t>
            </a:r>
            <a:endParaRPr lang="en-US" sz="24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9237" y="1503805"/>
            <a:ext cx="1907815" cy="1322947"/>
          </a:xfrm>
          <a:prstGeom prst="rect">
            <a:avLst/>
          </a:prstGeom>
        </p:spPr>
      </p:pic>
      <p:pic>
        <p:nvPicPr>
          <p:cNvPr id="9" name="Picture 8" descr="C:\Users\PCHOMEGPT\Downloads\z2697546833620_19e8427e659ceec72b18138a868fed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006" y="2931200"/>
            <a:ext cx="1544932" cy="197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8325" y="2931200"/>
            <a:ext cx="1567040" cy="2005811"/>
          </a:xfrm>
          <a:prstGeom prst="rect">
            <a:avLst/>
          </a:prstGeom>
        </p:spPr>
      </p:pic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4778714" y="1661816"/>
            <a:ext cx="1" cy="3481684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 sz="1350"/>
          </a:p>
        </p:txBody>
      </p:sp>
      <p:sp>
        <p:nvSpPr>
          <p:cNvPr id="2" name="Rectangle 1"/>
          <p:cNvSpPr/>
          <p:nvPr/>
        </p:nvSpPr>
        <p:spPr>
          <a:xfrm>
            <a:off x="186639" y="1292484"/>
            <a:ext cx="4475749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 tranh tĩnh vật màu đẹp là bức tranh có bố cục cân đối, hình vẽ có cấu trúc và tỉ lệ đẹp, màu sắc hài hòa.</a:t>
            </a:r>
            <a:endParaRPr lang="en-US" sz="2400" dirty="0">
              <a:solidFill>
                <a:schemeClr val="bg1"/>
              </a:solidFill>
              <a:effectLst/>
              <a:latin typeface="Consolas" panose="020B0609020204030204" pitchFamily="49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148258" y="-126677"/>
            <a:ext cx="6553200" cy="109599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993938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719075"/>
            <a:ext cx="45977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</a:p>
          <a:p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sz="24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Line 2"/>
          <p:cNvSpPr>
            <a:spLocks noChangeShapeType="1"/>
          </p:cNvSpPr>
          <p:nvPr/>
        </p:nvSpPr>
        <p:spPr bwMode="auto">
          <a:xfrm flipH="1">
            <a:off x="6858000" y="1282995"/>
            <a:ext cx="24751" cy="3559789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 sz="135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48667" y="-140797"/>
            <a:ext cx="6553200" cy="109599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262748" y="1550072"/>
            <a:ext cx="6531428" cy="331620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Mẫu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gồm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: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Lọ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Lọ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gồm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bộ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phận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Miệng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cổ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thân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đáy</a:t>
            </a: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Quả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đứng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trước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lọ</a:t>
            </a:r>
            <a:endParaRPr lang="en-US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vi-VN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Em hãy cho biết mẫu gồm những vật mẫu nào? 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</a:t>
            </a:r>
            <a:r>
              <a:rPr lang="vi-VN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ọ hoa có những bộ phận nào?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mẫu</a:t>
            </a:r>
            <a:r>
              <a:rPr lang="en-US" sz="20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  <a:endParaRPr lang="vi-VN" sz="2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1406281"/>
            <a:ext cx="1831428" cy="228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76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1800" dirty="0">
                <a:solidFill>
                  <a:srgbClr val="0000C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</a:t>
            </a:r>
            <a:endParaRPr lang="en-US" sz="1800" b="1" dirty="0">
              <a:solidFill>
                <a:srgbClr val="0000C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4800" y="1426961"/>
            <a:ext cx="5752240" cy="3545089"/>
          </a:xfrm>
        </p:spPr>
        <p:txBody>
          <a:bodyPr/>
          <a:lstStyle/>
          <a:p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168" name="Picture 24" descr="DSCN01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957" y="1143000"/>
            <a:ext cx="2596753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6408406" y="1591270"/>
            <a:ext cx="2171700" cy="325755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22504" y="1371600"/>
            <a:ext cx="5725153" cy="1192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 </a:t>
            </a:r>
            <a:r>
              <a:rPr lang="vi-VN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Khung hình chung của mẫu được quy vào khung 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gì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Tỉ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>
              <a:buFontTx/>
              <a:buNone/>
            </a:pP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1" name="Line 27"/>
          <p:cNvSpPr>
            <a:spLocks noChangeShapeType="1"/>
          </p:cNvSpPr>
          <p:nvPr/>
        </p:nvSpPr>
        <p:spPr bwMode="auto">
          <a:xfrm flipV="1">
            <a:off x="6389356" y="1543050"/>
            <a:ext cx="0" cy="32575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2" name="Line 28"/>
          <p:cNvSpPr>
            <a:spLocks noChangeShapeType="1"/>
          </p:cNvSpPr>
          <p:nvPr/>
        </p:nvSpPr>
        <p:spPr bwMode="auto">
          <a:xfrm>
            <a:off x="6438900" y="4811315"/>
            <a:ext cx="2228850" cy="571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3" name="Line 29"/>
          <p:cNvSpPr>
            <a:spLocks noChangeShapeType="1"/>
          </p:cNvSpPr>
          <p:nvPr/>
        </p:nvSpPr>
        <p:spPr bwMode="auto">
          <a:xfrm>
            <a:off x="6408406" y="4800600"/>
            <a:ext cx="2171700" cy="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4" name="Line 30"/>
          <p:cNvSpPr>
            <a:spLocks noChangeShapeType="1"/>
          </p:cNvSpPr>
          <p:nvPr/>
        </p:nvSpPr>
        <p:spPr bwMode="auto">
          <a:xfrm>
            <a:off x="8571639" y="2734270"/>
            <a:ext cx="0" cy="21145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5" name="Line 31"/>
          <p:cNvSpPr>
            <a:spLocks noChangeShapeType="1"/>
          </p:cNvSpPr>
          <p:nvPr/>
        </p:nvSpPr>
        <p:spPr bwMode="auto">
          <a:xfrm>
            <a:off x="8571639" y="1591270"/>
            <a:ext cx="0" cy="11430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6" name="Line 32"/>
          <p:cNvSpPr>
            <a:spLocks noChangeShapeType="1"/>
          </p:cNvSpPr>
          <p:nvPr/>
        </p:nvSpPr>
        <p:spPr bwMode="auto">
          <a:xfrm>
            <a:off x="8400189" y="1591270"/>
            <a:ext cx="3429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7" name="Line 33"/>
          <p:cNvSpPr>
            <a:spLocks noChangeShapeType="1"/>
          </p:cNvSpPr>
          <p:nvPr/>
        </p:nvSpPr>
        <p:spPr bwMode="auto">
          <a:xfrm>
            <a:off x="8417123" y="2734270"/>
            <a:ext cx="3429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8417123" y="3787312"/>
            <a:ext cx="3429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 flipH="1">
            <a:off x="7599467" y="4629150"/>
            <a:ext cx="0" cy="3429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180" name="WordArt 36"/>
          <p:cNvSpPr>
            <a:spLocks noChangeArrowheads="1" noChangeShapeType="1" noTextEdit="1"/>
          </p:cNvSpPr>
          <p:nvPr/>
        </p:nvSpPr>
        <p:spPr bwMode="auto">
          <a:xfrm>
            <a:off x="8666493" y="4308343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181" name="WordArt 37"/>
          <p:cNvSpPr>
            <a:spLocks noChangeArrowheads="1" noChangeShapeType="1" noTextEdit="1"/>
          </p:cNvSpPr>
          <p:nvPr/>
        </p:nvSpPr>
        <p:spPr bwMode="auto">
          <a:xfrm>
            <a:off x="6866135" y="449967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182" name="WordArt 38"/>
          <p:cNvSpPr>
            <a:spLocks noChangeArrowheads="1" noChangeShapeType="1" noTextEdit="1"/>
          </p:cNvSpPr>
          <p:nvPr/>
        </p:nvSpPr>
        <p:spPr bwMode="auto">
          <a:xfrm>
            <a:off x="7939517" y="4499670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</a:p>
        </p:txBody>
      </p:sp>
      <p:sp>
        <p:nvSpPr>
          <p:cNvPr id="6183" name="WordArt 39"/>
          <p:cNvSpPr>
            <a:spLocks noChangeArrowheads="1" noChangeShapeType="1" noTextEdit="1"/>
          </p:cNvSpPr>
          <p:nvPr/>
        </p:nvSpPr>
        <p:spPr bwMode="auto">
          <a:xfrm>
            <a:off x="8703337" y="3077203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</a:p>
        </p:txBody>
      </p:sp>
      <p:sp>
        <p:nvSpPr>
          <p:cNvPr id="6184" name="WordArt 40"/>
          <p:cNvSpPr>
            <a:spLocks noChangeArrowheads="1" noChangeShapeType="1" noTextEdit="1"/>
          </p:cNvSpPr>
          <p:nvPr/>
        </p:nvSpPr>
        <p:spPr bwMode="auto">
          <a:xfrm>
            <a:off x="8667750" y="2060442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latin typeface="Roboto" panose="02000000000000000000" pitchFamily="2" charset="0"/>
                <a:ea typeface="Roboto" panose="02000000000000000000" pitchFamily="2" charset="0"/>
              </a:rPr>
              <a:t>3</a:t>
            </a:r>
          </a:p>
        </p:txBody>
      </p:sp>
      <p:sp>
        <p:nvSpPr>
          <p:cNvPr id="6185" name="Rectangle 41"/>
          <p:cNvSpPr>
            <a:spLocks noChangeArrowheads="1"/>
          </p:cNvSpPr>
          <p:nvPr/>
        </p:nvSpPr>
        <p:spPr bwMode="auto">
          <a:xfrm>
            <a:off x="313995" y="3641050"/>
            <a:ext cx="5155935" cy="81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205" name="Rectangle 61"/>
          <p:cNvSpPr>
            <a:spLocks noChangeArrowheads="1"/>
          </p:cNvSpPr>
          <p:nvPr/>
        </p:nvSpPr>
        <p:spPr bwMode="auto">
          <a:xfrm>
            <a:off x="263723" y="2039002"/>
            <a:ext cx="5691847" cy="53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mẫu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chữ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nhật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đứng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Tỉ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lệ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ngang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2/ 3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US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Tx/>
              <a:buNone/>
            </a:pP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48667" y="-140797"/>
            <a:ext cx="6553200" cy="109599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719075"/>
            <a:ext cx="37962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sz="20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sz="20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97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6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6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6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 build="p"/>
      <p:bldP spid="6169" grpId="0" animBg="1"/>
      <p:bldP spid="6171" grpId="0" animBg="1"/>
      <p:bldP spid="6171" grpId="1" animBg="1"/>
      <p:bldP spid="6171" grpId="2" animBg="1"/>
      <p:bldP spid="6172" grpId="0" animBg="1"/>
      <p:bldP spid="6172" grpId="1" animBg="1"/>
      <p:bldP spid="6172" grpId="2" animBg="1"/>
      <p:bldP spid="6173" grpId="0" animBg="1"/>
      <p:bldP spid="6173" grpId="1" animBg="1"/>
      <p:bldP spid="6174" grpId="0" animBg="1"/>
      <p:bldP spid="6175" grpId="0" animBg="1"/>
      <p:bldP spid="6176" grpId="0" animBg="1"/>
      <p:bldP spid="6177" grpId="0" animBg="1"/>
      <p:bldP spid="6178" grpId="0" animBg="1"/>
      <p:bldP spid="6179" grpId="0" animBg="1"/>
      <p:bldP spid="6180" grpId="0"/>
      <p:bldP spid="6181" grpId="0"/>
      <p:bldP spid="6182" grpId="0"/>
      <p:bldP spid="6183" grpId="0"/>
      <p:bldP spid="6184" grpId="0"/>
      <p:bldP spid="6185" grpId="0"/>
      <p:bldP spid="620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9" name="Picture 53" descr="DSCN013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66" y="1085850"/>
            <a:ext cx="260985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0" name="Rectangle 54"/>
          <p:cNvSpPr>
            <a:spLocks noChangeArrowheads="1"/>
          </p:cNvSpPr>
          <p:nvPr/>
        </p:nvSpPr>
        <p:spPr bwMode="auto">
          <a:xfrm>
            <a:off x="6530975" y="3405134"/>
            <a:ext cx="857250" cy="97155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1" name="Rectangle 55"/>
          <p:cNvSpPr>
            <a:spLocks noChangeArrowheads="1"/>
          </p:cNvSpPr>
          <p:nvPr/>
        </p:nvSpPr>
        <p:spPr bwMode="auto">
          <a:xfrm>
            <a:off x="5200650" y="4057650"/>
            <a:ext cx="685800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2" name="Rectangle 56"/>
          <p:cNvSpPr>
            <a:spLocks noChangeArrowheads="1"/>
          </p:cNvSpPr>
          <p:nvPr/>
        </p:nvSpPr>
        <p:spPr bwMode="auto">
          <a:xfrm>
            <a:off x="5200650" y="1485900"/>
            <a:ext cx="2171700" cy="331470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3" name="Rectangle 57"/>
          <p:cNvSpPr>
            <a:spLocks noChangeArrowheads="1"/>
          </p:cNvSpPr>
          <p:nvPr/>
        </p:nvSpPr>
        <p:spPr bwMode="auto">
          <a:xfrm>
            <a:off x="6000750" y="1485900"/>
            <a:ext cx="971550" cy="25146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4" name="Rectangle 58"/>
          <p:cNvSpPr>
            <a:spLocks noChangeArrowheads="1"/>
          </p:cNvSpPr>
          <p:nvPr/>
        </p:nvSpPr>
        <p:spPr bwMode="auto">
          <a:xfrm>
            <a:off x="5200650" y="3314700"/>
            <a:ext cx="685800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5" name="Rectangle 59"/>
          <p:cNvSpPr>
            <a:spLocks noChangeArrowheads="1"/>
          </p:cNvSpPr>
          <p:nvPr/>
        </p:nvSpPr>
        <p:spPr bwMode="auto">
          <a:xfrm>
            <a:off x="5200650" y="2571750"/>
            <a:ext cx="685800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6" name="Rectangle 60"/>
          <p:cNvSpPr>
            <a:spLocks noChangeArrowheads="1"/>
          </p:cNvSpPr>
          <p:nvPr/>
        </p:nvSpPr>
        <p:spPr bwMode="auto">
          <a:xfrm>
            <a:off x="5200650" y="1828800"/>
            <a:ext cx="685800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7" name="Rectangle 61"/>
          <p:cNvSpPr>
            <a:spLocks noChangeArrowheads="1"/>
          </p:cNvSpPr>
          <p:nvPr/>
        </p:nvSpPr>
        <p:spPr bwMode="auto">
          <a:xfrm>
            <a:off x="5200650" y="1085850"/>
            <a:ext cx="685800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78" name="Line 62"/>
          <p:cNvSpPr>
            <a:spLocks noChangeShapeType="1"/>
          </p:cNvSpPr>
          <p:nvPr/>
        </p:nvSpPr>
        <p:spPr bwMode="auto">
          <a:xfrm>
            <a:off x="4972050" y="14859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79" name="Line 63"/>
          <p:cNvSpPr>
            <a:spLocks noChangeShapeType="1"/>
          </p:cNvSpPr>
          <p:nvPr/>
        </p:nvSpPr>
        <p:spPr bwMode="auto">
          <a:xfrm>
            <a:off x="4972050" y="18288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0" name="Line 64"/>
          <p:cNvSpPr>
            <a:spLocks noChangeShapeType="1"/>
          </p:cNvSpPr>
          <p:nvPr/>
        </p:nvSpPr>
        <p:spPr bwMode="auto">
          <a:xfrm>
            <a:off x="4972050" y="21717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1" name="Line 65"/>
          <p:cNvSpPr>
            <a:spLocks noChangeShapeType="1"/>
          </p:cNvSpPr>
          <p:nvPr/>
        </p:nvSpPr>
        <p:spPr bwMode="auto">
          <a:xfrm>
            <a:off x="4972050" y="257175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2" name="Line 66"/>
          <p:cNvSpPr>
            <a:spLocks noChangeShapeType="1"/>
          </p:cNvSpPr>
          <p:nvPr/>
        </p:nvSpPr>
        <p:spPr bwMode="auto">
          <a:xfrm>
            <a:off x="4972050" y="29718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3" name="Line 67"/>
          <p:cNvSpPr>
            <a:spLocks noChangeShapeType="1"/>
          </p:cNvSpPr>
          <p:nvPr/>
        </p:nvSpPr>
        <p:spPr bwMode="auto">
          <a:xfrm>
            <a:off x="4972050" y="33147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4" name="Line 68"/>
          <p:cNvSpPr>
            <a:spLocks noChangeShapeType="1"/>
          </p:cNvSpPr>
          <p:nvPr/>
        </p:nvSpPr>
        <p:spPr bwMode="auto">
          <a:xfrm>
            <a:off x="4972050" y="36576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5" name="Line 69"/>
          <p:cNvSpPr>
            <a:spLocks noChangeShapeType="1"/>
          </p:cNvSpPr>
          <p:nvPr/>
        </p:nvSpPr>
        <p:spPr bwMode="auto">
          <a:xfrm>
            <a:off x="5057775" y="4800600"/>
            <a:ext cx="24574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6" name="Line 70"/>
          <p:cNvSpPr>
            <a:spLocks noChangeShapeType="1"/>
          </p:cNvSpPr>
          <p:nvPr/>
        </p:nvSpPr>
        <p:spPr bwMode="auto">
          <a:xfrm>
            <a:off x="4972050" y="440055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7" name="Line 71"/>
          <p:cNvSpPr>
            <a:spLocks noChangeShapeType="1"/>
          </p:cNvSpPr>
          <p:nvPr/>
        </p:nvSpPr>
        <p:spPr bwMode="auto">
          <a:xfrm>
            <a:off x="4972050" y="4800600"/>
            <a:ext cx="5715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288" name="Rectangle 72"/>
          <p:cNvSpPr>
            <a:spLocks noChangeArrowheads="1"/>
          </p:cNvSpPr>
          <p:nvPr/>
        </p:nvSpPr>
        <p:spPr bwMode="auto">
          <a:xfrm>
            <a:off x="5865813" y="4026958"/>
            <a:ext cx="734616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89" name="Rectangle 73"/>
          <p:cNvSpPr>
            <a:spLocks noChangeArrowheads="1"/>
          </p:cNvSpPr>
          <p:nvPr/>
        </p:nvSpPr>
        <p:spPr bwMode="auto">
          <a:xfrm>
            <a:off x="6600429" y="4026958"/>
            <a:ext cx="732762" cy="742951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290" name="Rectangle 74"/>
          <p:cNvSpPr>
            <a:spLocks noChangeArrowheads="1"/>
          </p:cNvSpPr>
          <p:nvPr/>
        </p:nvSpPr>
        <p:spPr bwMode="auto">
          <a:xfrm>
            <a:off x="44186" y="3239029"/>
            <a:ext cx="4523449" cy="951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-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Chiều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= 2/9 so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chiều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Chiều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ngang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= 1/3 so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chiều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cao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FontTx/>
              <a:buNone/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91" name="Rectangle 75"/>
          <p:cNvSpPr>
            <a:spLocks noChangeArrowheads="1"/>
          </p:cNvSpPr>
          <p:nvPr/>
        </p:nvSpPr>
        <p:spPr bwMode="auto">
          <a:xfrm>
            <a:off x="150151" y="3121022"/>
            <a:ext cx="4715934" cy="49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9292" name="WordArt 76"/>
          <p:cNvSpPr>
            <a:spLocks noChangeArrowheads="1" noChangeShapeType="1" noTextEdit="1"/>
          </p:cNvSpPr>
          <p:nvPr/>
        </p:nvSpPr>
        <p:spPr bwMode="auto">
          <a:xfrm>
            <a:off x="5486400" y="413266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293" name="WordArt 77"/>
          <p:cNvSpPr>
            <a:spLocks noChangeArrowheads="1" noChangeShapeType="1" noTextEdit="1"/>
          </p:cNvSpPr>
          <p:nvPr/>
        </p:nvSpPr>
        <p:spPr bwMode="auto">
          <a:xfrm>
            <a:off x="5486400" y="453271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9294" name="WordArt 78"/>
          <p:cNvSpPr>
            <a:spLocks noChangeArrowheads="1" noChangeShapeType="1" noTextEdit="1"/>
          </p:cNvSpPr>
          <p:nvPr/>
        </p:nvSpPr>
        <p:spPr bwMode="auto">
          <a:xfrm>
            <a:off x="5486400" y="378976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295" name="WordArt 79"/>
          <p:cNvSpPr>
            <a:spLocks noChangeArrowheads="1" noChangeShapeType="1" noTextEdit="1"/>
          </p:cNvSpPr>
          <p:nvPr/>
        </p:nvSpPr>
        <p:spPr bwMode="auto">
          <a:xfrm>
            <a:off x="5486400" y="338971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9296" name="WordArt 80"/>
          <p:cNvSpPr>
            <a:spLocks noChangeArrowheads="1" noChangeShapeType="1" noTextEdit="1"/>
          </p:cNvSpPr>
          <p:nvPr/>
        </p:nvSpPr>
        <p:spPr bwMode="auto">
          <a:xfrm>
            <a:off x="5486400" y="3028950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9297" name="WordArt 81"/>
          <p:cNvSpPr>
            <a:spLocks noChangeArrowheads="1" noChangeShapeType="1" noTextEdit="1"/>
          </p:cNvSpPr>
          <p:nvPr/>
        </p:nvSpPr>
        <p:spPr bwMode="auto">
          <a:xfrm>
            <a:off x="5486400" y="2686050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9298" name="WordArt 82"/>
          <p:cNvSpPr>
            <a:spLocks noChangeArrowheads="1" noChangeShapeType="1" noTextEdit="1"/>
          </p:cNvSpPr>
          <p:nvPr/>
        </p:nvSpPr>
        <p:spPr bwMode="auto">
          <a:xfrm>
            <a:off x="5486400" y="2286000"/>
            <a:ext cx="171450" cy="153591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9299" name="WordArt 83"/>
          <p:cNvSpPr>
            <a:spLocks noChangeArrowheads="1" noChangeShapeType="1" noTextEdit="1"/>
          </p:cNvSpPr>
          <p:nvPr/>
        </p:nvSpPr>
        <p:spPr bwMode="auto">
          <a:xfrm>
            <a:off x="5486400" y="190381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9300" name="WordArt 84"/>
          <p:cNvSpPr>
            <a:spLocks noChangeArrowheads="1" noChangeShapeType="1" noTextEdit="1"/>
          </p:cNvSpPr>
          <p:nvPr/>
        </p:nvSpPr>
        <p:spPr bwMode="auto">
          <a:xfrm>
            <a:off x="5486400" y="1560910"/>
            <a:ext cx="171450" cy="15359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500" b="1" kern="10" dirty="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9302" name="Rectangle 86"/>
          <p:cNvSpPr>
            <a:spLocks noChangeArrowheads="1"/>
          </p:cNvSpPr>
          <p:nvPr/>
        </p:nvSpPr>
        <p:spPr bwMode="auto">
          <a:xfrm>
            <a:off x="5200650" y="4057650"/>
            <a:ext cx="685800" cy="742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9306" name="Rectangle 90"/>
          <p:cNvSpPr>
            <a:spLocks noChangeArrowheads="1"/>
          </p:cNvSpPr>
          <p:nvPr/>
        </p:nvSpPr>
        <p:spPr bwMode="auto">
          <a:xfrm>
            <a:off x="-76199" y="1354191"/>
            <a:ext cx="5084364" cy="136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?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riêng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lọ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hai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quy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gì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Ước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lương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tỉ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lệ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từng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chúng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so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với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 -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lọ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quy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về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quy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vuông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quả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lê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khung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hình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chữ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nhật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40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48667" y="-140797"/>
            <a:ext cx="6553200" cy="109599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4541" y="69735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2" name="Rectangle 90"/>
          <p:cNvSpPr>
            <a:spLocks noChangeArrowheads="1"/>
          </p:cNvSpPr>
          <p:nvPr/>
        </p:nvSpPr>
        <p:spPr bwMode="auto">
          <a:xfrm>
            <a:off x="406400" y="3350682"/>
            <a:ext cx="4459684" cy="459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9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9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9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9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9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9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9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9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9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9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9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3" dur="500"/>
                                        <p:tgtEl>
                                          <p:spTgt spid="9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9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2" dur="500"/>
                                        <p:tgtEl>
                                          <p:spTgt spid="9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9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9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9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9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9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9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9" dur="500"/>
                                        <p:tgtEl>
                                          <p:spTgt spid="9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500"/>
                                        <p:tgtEl>
                                          <p:spTgt spid="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9" dur="500"/>
                                        <p:tgtEl>
                                          <p:spTgt spid="9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 nodeType="clickPar">
                      <p:stCondLst>
                        <p:cond delay="indefinite"/>
                      </p:stCondLst>
                      <p:childTnLst>
                        <p:par>
                          <p:cTn id="1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4" dur="500"/>
                                        <p:tgtEl>
                                          <p:spTgt spid="9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9" dur="50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4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xit" presetSubtype="10" fill="hold" grpId="1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7"/>
                                    </p:cond>
                                  </p:end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0" grpId="0" animBg="1"/>
      <p:bldP spid="9274" grpId="0" animBg="1"/>
      <p:bldP spid="9275" grpId="0" animBg="1"/>
      <p:bldP spid="9276" grpId="0" animBg="1"/>
      <p:bldP spid="9277" grpId="0" animBg="1"/>
      <p:bldP spid="9278" grpId="0" animBg="1"/>
      <p:bldP spid="9279" grpId="0" animBg="1"/>
      <p:bldP spid="9280" grpId="0" animBg="1"/>
      <p:bldP spid="9281" grpId="0" animBg="1"/>
      <p:bldP spid="9282" grpId="0" animBg="1"/>
      <p:bldP spid="9283" grpId="0" animBg="1"/>
      <p:bldP spid="9284" grpId="0" animBg="1"/>
      <p:bldP spid="9285" grpId="0" animBg="1"/>
      <p:bldP spid="9286" grpId="0" animBg="1"/>
      <p:bldP spid="9287" grpId="0" animBg="1"/>
      <p:bldP spid="9288" grpId="0" animBg="1"/>
      <p:bldP spid="9289" grpId="0" animBg="1"/>
      <p:bldP spid="9290" grpId="0"/>
      <p:bldP spid="9291" grpId="0"/>
      <p:bldP spid="9292" grpId="0" animBg="1"/>
      <p:bldP spid="9293" grpId="0" animBg="1"/>
      <p:bldP spid="9294" grpId="0" animBg="1"/>
      <p:bldP spid="9295" grpId="0" animBg="1"/>
      <p:bldP spid="9296" grpId="0" animBg="1"/>
      <p:bldP spid="9297" grpId="0" animBg="1"/>
      <p:bldP spid="9298" grpId="0" animBg="1"/>
      <p:bldP spid="9299" grpId="0" animBg="1"/>
      <p:bldP spid="9300" grpId="0" animBg="1"/>
      <p:bldP spid="9302" grpId="0" animBg="1"/>
      <p:bldP spid="9302" grpId="1" animBg="1"/>
      <p:bldP spid="9306" grpId="0" build="p"/>
      <p:bldP spid="9306" grpId="1" build="allAtOnce"/>
      <p:bldP spid="42" grpId="0" build="p"/>
      <p:bldP spid="42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5" name="Rectangle 25"/>
          <p:cNvSpPr>
            <a:spLocks noChangeArrowheads="1"/>
          </p:cNvSpPr>
          <p:nvPr/>
        </p:nvSpPr>
        <p:spPr bwMode="auto">
          <a:xfrm>
            <a:off x="5600700" y="1600200"/>
            <a:ext cx="2114550" cy="3257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268" name="Line 28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269" name="Line 29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3" name="Rectangle 2"/>
          <p:cNvSpPr/>
          <p:nvPr/>
        </p:nvSpPr>
        <p:spPr>
          <a:xfrm>
            <a:off x="1314450" y="9045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8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1385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27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0" animBg="1"/>
      <p:bldP spid="10268" grpId="0" animBg="1"/>
      <p:bldP spid="102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600700" y="1600200"/>
            <a:ext cx="2114550" cy="3257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pic>
        <p:nvPicPr>
          <p:cNvPr id="11294" name="Picture 30" descr="anh co hinh 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1650"/>
            <a:ext cx="17716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5" name="Rectangle 31"/>
          <p:cNvSpPr>
            <a:spLocks noChangeArrowheads="1"/>
          </p:cNvSpPr>
          <p:nvPr/>
        </p:nvSpPr>
        <p:spPr bwMode="auto">
          <a:xfrm>
            <a:off x="175681" y="1600200"/>
            <a:ext cx="3191933" cy="458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175681" y="2114550"/>
            <a:ext cx="290406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681" y="836265"/>
            <a:ext cx="4504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sz="20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sz="20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4450" y="9045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8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2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5" grpId="0" animBg="1"/>
      <p:bldP spid="11286" grpId="0" animBg="1"/>
      <p:bldP spid="11287" grpId="0" animBg="1"/>
      <p:bldP spid="1128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600700" y="1600200"/>
            <a:ext cx="2114550" cy="325755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0" name="Line 26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pic>
        <p:nvPicPr>
          <p:cNvPr id="11294" name="Picture 30" descr="anh co hinh 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16" y="1777999"/>
            <a:ext cx="1859757" cy="281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5681" y="836265"/>
            <a:ext cx="4504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sz="20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sz="20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4450" y="9045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8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6" name="Picture 41" descr="anh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871" y="1600201"/>
            <a:ext cx="2255640" cy="325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6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5" grpId="0" animBg="1"/>
      <p:bldP spid="11286" grpId="0" animBg="1"/>
      <p:bldP spid="11287" grpId="0" animBg="1"/>
      <p:bldP spid="1128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" name="Rectangle 2"/>
          <p:cNvSpPr/>
          <p:nvPr/>
        </p:nvSpPr>
        <p:spPr>
          <a:xfrm>
            <a:off x="175681" y="836265"/>
            <a:ext cx="4504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sz="20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sz="20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4450" y="9045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8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699" y="1619683"/>
            <a:ext cx="2047967" cy="3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46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5" grpId="0" animBg="1"/>
      <p:bldP spid="11286" grpId="0" animBg="1"/>
      <p:bldP spid="11287" grpId="0" animBg="1"/>
      <p:bldP spid="1128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304801" y="0"/>
            <a:ext cx="4876799" cy="1885949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vi-VN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Thế nào là hòa sắc</a:t>
            </a:r>
            <a:r>
              <a:rPr lang="en-US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nóng, hòa sắc lạnh?</a:t>
            </a:r>
            <a:endParaRPr lang="en-US" sz="24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2362200" y="1885950"/>
            <a:ext cx="6248400" cy="3028950"/>
          </a:xfrm>
          <a:prstGeom prst="clou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vi-V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1350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276600" y="2256401"/>
            <a:ext cx="49053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18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sắc nóng: </a:t>
            </a:r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sự phối hợp màu sắc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sz="1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đó các màu nóng là chủ đạo và thường mang lại cảm giác vui, nóng, ấm,...   </a:t>
            </a:r>
            <a:endParaRPr lang="en-US" sz="1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9" name="Picture 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98" y="3409950"/>
            <a:ext cx="1778247" cy="151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276600" y="3217069"/>
            <a:ext cx="4648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 sắc lạnh: </a:t>
            </a:r>
            <a:r>
              <a:rPr lang="vi-VN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sự phối hợp màu sắc, trong đó các màu lạnh là chủ đạo và thường mang lại cảm giác mát, lạnh, dịu êm,... </a:t>
            </a:r>
            <a:endParaRPr lang="en-US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3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5" name="Line 21"/>
          <p:cNvSpPr>
            <a:spLocks noChangeShapeType="1"/>
          </p:cNvSpPr>
          <p:nvPr/>
        </p:nvSpPr>
        <p:spPr bwMode="auto">
          <a:xfrm>
            <a:off x="5759053" y="1814513"/>
            <a:ext cx="1852613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6" name="Line 22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7" name="Line 23"/>
          <p:cNvSpPr>
            <a:spLocks noChangeShapeType="1"/>
          </p:cNvSpPr>
          <p:nvPr/>
        </p:nvSpPr>
        <p:spPr bwMode="auto">
          <a:xfrm flipH="1">
            <a:off x="7512844" y="1757363"/>
            <a:ext cx="0" cy="28384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88" name="Line 24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1" name="Line 27"/>
          <p:cNvSpPr>
            <a:spLocks noChangeShapeType="1"/>
          </p:cNvSpPr>
          <p:nvPr/>
        </p:nvSpPr>
        <p:spPr bwMode="auto">
          <a:xfrm>
            <a:off x="5725716" y="4597004"/>
            <a:ext cx="188595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H="1">
            <a:off x="5792391" y="1757363"/>
            <a:ext cx="0" cy="291465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000"/>
          </a:p>
        </p:txBody>
      </p:sp>
      <p:sp>
        <p:nvSpPr>
          <p:cNvPr id="3" name="Rectangle 2"/>
          <p:cNvSpPr/>
          <p:nvPr/>
        </p:nvSpPr>
        <p:spPr>
          <a:xfrm>
            <a:off x="175681" y="836265"/>
            <a:ext cx="4504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endParaRPr lang="en-US" sz="20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  <a:p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endParaRPr lang="en-US" sz="20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4450" y="90458"/>
            <a:ext cx="64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8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66" y="1619683"/>
            <a:ext cx="2047967" cy="31900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506" y="1561304"/>
            <a:ext cx="2274840" cy="31962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49" y="1550556"/>
            <a:ext cx="2160478" cy="30523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69" y="1550556"/>
            <a:ext cx="2259433" cy="32241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69" y="1579124"/>
            <a:ext cx="2175480" cy="323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1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5" grpId="0" animBg="1"/>
      <p:bldP spid="11286" grpId="0" animBg="1"/>
      <p:bldP spid="11287" grpId="0" animBg="1"/>
      <p:bldP spid="1128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223023" y="96041"/>
            <a:ext cx="257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vi-VN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bước</a:t>
            </a:r>
            <a:endParaRPr lang="en-US" sz="24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3977" name="Picture 9" descr="n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44" y="763192"/>
            <a:ext cx="2034779" cy="25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10" descr="n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06" y="777479"/>
            <a:ext cx="20335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1" descr="n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763192"/>
            <a:ext cx="2034779" cy="25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1"/>
          <p:cNvSpPr>
            <a:spLocks noChangeArrowheads="1"/>
          </p:cNvSpPr>
          <p:nvPr/>
        </p:nvSpPr>
        <p:spPr bwMode="auto">
          <a:xfrm>
            <a:off x="5919788" y="3526632"/>
            <a:ext cx="203477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B3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3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 thêm nét màu thể hiện cảm xúc và đặc điểm của vật mẫu.</a:t>
            </a:r>
            <a:endParaRPr lang="en-US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1214436" y="3526632"/>
            <a:ext cx="190976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B1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3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Xác định bố cục, tỉ lệ, vị trí hình các vật mẫu và vẽ phác.</a:t>
            </a:r>
            <a:endParaRPr lang="en-US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800" name="Rectangle 2"/>
          <p:cNvSpPr>
            <a:spLocks noChangeArrowheads="1"/>
          </p:cNvSpPr>
          <p:nvPr/>
        </p:nvSpPr>
        <p:spPr bwMode="auto">
          <a:xfrm>
            <a:off x="3555206" y="3526632"/>
            <a:ext cx="203358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B2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3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 màu khái quát tạo  hòa sắc chung của bức tranh.</a:t>
            </a:r>
            <a:endParaRPr lang="en-US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88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3380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Video </a:t>
            </a:r>
            <a:r>
              <a:rPr lang="en-US" dirty="0" err="1">
                <a:solidFill>
                  <a:schemeClr val="bg1"/>
                </a:solidFill>
              </a:rPr>
              <a:t>cách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tranh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tĩnh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vật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màu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video chu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895350"/>
            <a:ext cx="6456362" cy="3775075"/>
          </a:xfrm>
        </p:spPr>
      </p:pic>
    </p:spTree>
    <p:extLst>
      <p:ext uri="{BB962C8B-B14F-4D97-AF65-F5344CB8AC3E}">
        <p14:creationId xmlns:p14="http://schemas.microsoft.com/office/powerpoint/2010/main" val="4713877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617853" y="1786819"/>
            <a:ext cx="3028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bước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pic>
        <p:nvPicPr>
          <p:cNvPr id="83977" name="Picture 9" descr="n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78" y="1555918"/>
            <a:ext cx="2468166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10" descr="n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69" y="1622660"/>
            <a:ext cx="2468166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1" descr="n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908" y="1555918"/>
            <a:ext cx="2605088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1"/>
          <p:cNvSpPr>
            <a:spLocks noChangeArrowheads="1"/>
          </p:cNvSpPr>
          <p:nvPr/>
        </p:nvSpPr>
        <p:spPr bwMode="auto">
          <a:xfrm>
            <a:off x="617853" y="2307530"/>
            <a:ext cx="52837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vi-V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B1: Xác định bố cục, tỉ lệ, vị trí hình các vật mẫu và vẽ phác.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 </a:t>
            </a:r>
            <a:r>
              <a:rPr lang="vi-V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B2: Vẽ màu khái quát tạo  hòa sắc chung của bức tranh.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vi-VN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B3: Vẽ thêm nét màu thể hiện cảm xúc và đặc điểm của vật mẫu.</a:t>
            </a: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84" y="133349"/>
            <a:ext cx="7885016" cy="80971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6966" y="117099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r>
              <a:rPr lang="vi-VN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  <a:br>
              <a:rPr lang="en-US" sz="2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16966" y="736149"/>
            <a:ext cx="4764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98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0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0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0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0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857250"/>
          </a:xfrm>
        </p:spPr>
        <p:txBody>
          <a:bodyPr/>
          <a:lstStyle/>
          <a:p>
            <a:pPr eaLnBrk="1" hangingPunct="1"/>
            <a:br>
              <a:rPr lang="en-US" sz="3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623073"/>
          </a:xfrm>
        </p:spPr>
        <p:txBody>
          <a:bodyPr/>
          <a:lstStyle/>
          <a:p>
            <a:pPr marL="0" indent="0">
              <a:buNone/>
            </a:pPr>
            <a:endParaRPr lang="en-US" sz="24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r>
              <a:rPr lang="en-US" sz="2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endParaRPr lang="en-US" sz="2100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 eaLnBrk="1" hangingPunct="1">
              <a:buNone/>
            </a:pPr>
            <a:r>
              <a:rPr lang="en-US" sz="21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</a:t>
            </a:r>
            <a:r>
              <a:rPr lang="vi-VN" sz="21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 hãy vẽ một bức tranh tĩnh vật màu có từ ba mẫu vật trên khổ giấy A4 </a:t>
            </a:r>
            <a:r>
              <a:rPr lang="en-US" sz="2100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  <a:endParaRPr lang="en-US" sz="2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eaLnBrk="1" hangingPunct="1"/>
            <a:endParaRPr lang="en-US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-5430"/>
            <a:ext cx="7467600" cy="11450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00508" y="1063229"/>
            <a:ext cx="49810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  </a:t>
            </a:r>
            <a:r>
              <a:rPr lang="vi-VN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endParaRPr lang="en-US" sz="24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145111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màu</a:t>
            </a:r>
            <a:br>
              <a:rPr lang="en-US" sz="2400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3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74" y="2497641"/>
            <a:ext cx="1872539" cy="247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624" y="737908"/>
            <a:ext cx="2150540" cy="1748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8" y="775579"/>
            <a:ext cx="2274187" cy="1762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2553943"/>
            <a:ext cx="1877822" cy="245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713" y="734315"/>
            <a:ext cx="2350819" cy="16390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7123" y="2571750"/>
            <a:ext cx="1781184" cy="240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3305" y="2537626"/>
            <a:ext cx="1970393" cy="254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85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3223023" y="96041"/>
            <a:ext cx="25717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vi-VN" sz="24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Các bước</a:t>
            </a:r>
            <a:endParaRPr lang="en-US" sz="24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3977" name="Picture 9" descr="n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244" y="763192"/>
            <a:ext cx="2034779" cy="25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8" name="Picture 10" descr="n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06" y="777479"/>
            <a:ext cx="2033588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9" name="Picture 11" descr="n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7" y="763192"/>
            <a:ext cx="2034779" cy="254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1"/>
          <p:cNvSpPr>
            <a:spLocks noChangeArrowheads="1"/>
          </p:cNvSpPr>
          <p:nvPr/>
        </p:nvSpPr>
        <p:spPr bwMode="auto">
          <a:xfrm>
            <a:off x="5919788" y="3526632"/>
            <a:ext cx="203477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B3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3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 thêm nét màu thể hiện cảm xúc và đặc điểm của vật mẫu.</a:t>
            </a:r>
            <a:endParaRPr lang="en-US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799" name="Rectangle 1"/>
          <p:cNvSpPr>
            <a:spLocks noChangeArrowheads="1"/>
          </p:cNvSpPr>
          <p:nvPr/>
        </p:nvSpPr>
        <p:spPr bwMode="auto">
          <a:xfrm>
            <a:off x="1214436" y="3526632"/>
            <a:ext cx="1909763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B1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3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Xác định bố cục, tỉ lệ, vị trí hình các vật mẫu và vẽ phác.</a:t>
            </a:r>
            <a:endParaRPr lang="en-US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800" name="Rectangle 2"/>
          <p:cNvSpPr>
            <a:spLocks noChangeArrowheads="1"/>
          </p:cNvSpPr>
          <p:nvPr/>
        </p:nvSpPr>
        <p:spPr bwMode="auto">
          <a:xfrm>
            <a:off x="3555206" y="3526632"/>
            <a:ext cx="2033588" cy="9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B2</a:t>
            </a:r>
            <a:endParaRPr lang="en-US" sz="18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vi-VN" sz="135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Vẽ màu khái quát tạo  hòa sắc chung của bức tranh.</a:t>
            </a:r>
            <a:endParaRPr lang="en-US" sz="135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47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9" grpId="0"/>
      <p:bldP spid="3380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3891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058923"/>
            <a:ext cx="7010400" cy="3771862"/>
          </a:xfrm>
        </p:spPr>
      </p:pic>
    </p:spTree>
    <p:extLst>
      <p:ext uri="{BB962C8B-B14F-4D97-AF65-F5344CB8AC3E}">
        <p14:creationId xmlns:p14="http://schemas.microsoft.com/office/powerpoint/2010/main" val="5990619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Frames PPT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02565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066800" y="462330"/>
            <a:ext cx="6934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ĐÁNH GIÁ KẾT QUẢ HỌC TẬP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443230" y="1082110"/>
            <a:ext cx="815198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*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xét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đánh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giá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tiêu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chí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</a:t>
            </a:r>
            <a:endParaRPr lang="vi-VN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?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cục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/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chưa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 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thích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vi-VN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- ?</a:t>
            </a:r>
            <a:r>
              <a:rPr lang="en-US" sz="2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bức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như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endParaRPr lang="vi-VN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eaLnBrk="1" hangingPunct="1">
              <a:spcBef>
                <a:spcPct val="50000"/>
              </a:spcBef>
            </a:pPr>
            <a:endParaRPr lang="vi-VN" sz="2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463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br>
              <a:rPr lang="vi-VN" sz="2400" b="1" dirty="0">
                <a:solidFill>
                  <a:srgbClr val="4D48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4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Củng</a:t>
            </a:r>
            <a:r>
              <a:rPr lang="en-US" sz="4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cố</a:t>
            </a:r>
            <a:r>
              <a:rPr lang="en-US" sz="4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br>
              <a:rPr lang="vi-VN" sz="4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n-US" sz="4000" b="1" dirty="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n-US" sz="3600" b="1" dirty="0">
                <a:solidFill>
                  <a:srgbClr val="4D48B8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US" sz="3600" b="1" dirty="0">
              <a:solidFill>
                <a:srgbClr val="4D48B8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939" name="Rectangle 1"/>
          <p:cNvSpPr>
            <a:spLocks noChangeArrowheads="1"/>
          </p:cNvSpPr>
          <p:nvPr/>
        </p:nvSpPr>
        <p:spPr bwMode="auto">
          <a:xfrm>
            <a:off x="457200" y="2055019"/>
            <a:ext cx="8229600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179388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? Em hãy nêu lại các bước vẽ tranh tĩnh vật màu?</a:t>
            </a:r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387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71020101555915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728" y="3389202"/>
            <a:ext cx="2154172" cy="13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281642" y="2841096"/>
            <a:ext cx="2114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</a:rPr>
              <a:t>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Chân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pic>
        <p:nvPicPr>
          <p:cNvPr id="2055" name="Picture 7" descr="Emthuy-hoa-sy-tran-van-c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74" y="959098"/>
            <a:ext cx="1529226" cy="188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257800" y="2883165"/>
            <a:ext cx="18859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</a:rPr>
              <a:t>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tĩnh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vật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7" name="Picture 9" descr="Không khí trong sinh hoạt Hò giã gạo Bình Định qua tranh của hs Chơn Hiề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283831"/>
            <a:ext cx="2288117" cy="142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31515-0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59099"/>
            <a:ext cx="1597819" cy="197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1428750" y="4629150"/>
            <a:ext cx="21145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700" dirty="0">
                <a:solidFill>
                  <a:schemeClr val="bg1"/>
                </a:solidFill>
              </a:rPr>
              <a:t> 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Tranh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hoạt</a:t>
            </a: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4857750" y="4686300"/>
            <a:ext cx="26860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2700">
                <a:solidFill>
                  <a:schemeClr val="bg1"/>
                </a:solidFill>
              </a:rPr>
              <a:t>  </a:t>
            </a:r>
            <a:r>
              <a:rPr lang="en-US" sz="1800" b="1">
                <a:solidFill>
                  <a:schemeClr val="bg1"/>
                </a:solidFill>
                <a:latin typeface="Times New Roman" panose="02020603050405020304" pitchFamily="18" charset="0"/>
              </a:rPr>
              <a:t>Tranh phong cảnh</a:t>
            </a:r>
          </a:p>
        </p:txBody>
      </p:sp>
      <p:sp>
        <p:nvSpPr>
          <p:cNvPr id="2" name="Horizontal Scroll 1"/>
          <p:cNvSpPr/>
          <p:nvPr/>
        </p:nvSpPr>
        <p:spPr>
          <a:xfrm>
            <a:off x="2201863" y="164806"/>
            <a:ext cx="4419600" cy="79429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?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biết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3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8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8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3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6" grpId="0"/>
      <p:bldP spid="2059" grpId="0"/>
      <p:bldP spid="20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vi-VN" sz="40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Dặn dò</a:t>
            </a:r>
            <a:endParaRPr lang="en-US" sz="4000" b="1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 tục hoàn thành bài vẽ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tĩnh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vi-V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nếu chưa xong. 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bày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mẫu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đồ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khác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Chuẩn bị tiết 4 - bài 2: Vẽ tranh tĩnh vật màu</a:t>
            </a:r>
            <a:endParaRPr lang="en-US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- 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Sản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tĩnh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tiết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vẽ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mầu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tự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Giấy màu, bìa cứng, keo, hồ, kéo,....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eaLnBrk="1" hangingPunct="1"/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919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209550"/>
            <a:ext cx="8534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3200" b="1" kern="1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THẦY CÔ GIÁO VÀ CÁC E</a:t>
            </a:r>
            <a:r>
              <a:rPr lang="vi-VN" sz="3200" b="1" kern="1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1284478"/>
            <a:ext cx="2514600" cy="3637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9442" y="1276350"/>
            <a:ext cx="2518558" cy="3581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447" y="1352550"/>
            <a:ext cx="228015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26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25" y="2860174"/>
            <a:ext cx="1497370" cy="194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69" y="1406932"/>
            <a:ext cx="1893456" cy="14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541" y="1381712"/>
            <a:ext cx="1908976" cy="1431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53" y="2936655"/>
            <a:ext cx="1490884" cy="190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115" y="2936655"/>
            <a:ext cx="1490401" cy="1907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51" y="2852444"/>
            <a:ext cx="1708790" cy="2070865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502531" y="112806"/>
            <a:ext cx="2997201" cy="804867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20985" y="232333"/>
            <a:ext cx="2895601" cy="51706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tĩnh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4162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839985" y="-315714"/>
            <a:ext cx="6084815" cy="1322642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endParaRPr lang="en-US" sz="2700" b="1" kern="10" dirty="0">
              <a:ln w="2857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7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ĐỀ: BIỂU CẢM CỦA MÀU SẮC</a:t>
            </a: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147" y="1883093"/>
            <a:ext cx="4431690" cy="27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514350"/>
            <a:ext cx="6331477" cy="171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15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Grp="1" noChangeArrowheads="1" noChangeShapeType="1" noTextEdit="1"/>
          </p:cNvSpPr>
          <p:nvPr>
            <p:ph type="title"/>
            <p:custDataLst>
              <p:tags r:id="rId1"/>
            </p:custDataLst>
          </p:nvPr>
        </p:nvSpPr>
        <p:spPr bwMode="auto">
          <a:xfrm>
            <a:off x="1066800" y="209550"/>
            <a:ext cx="6781800" cy="107037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46776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8"/>
          <p:cNvGrpSpPr>
            <a:grpSpLocks/>
          </p:cNvGrpSpPr>
          <p:nvPr/>
        </p:nvGrpSpPr>
        <p:grpSpPr bwMode="auto">
          <a:xfrm>
            <a:off x="1383410" y="2538249"/>
            <a:ext cx="5569183" cy="809676"/>
            <a:chOff x="-207168" y="4048561"/>
            <a:chExt cx="9165399" cy="656387"/>
          </a:xfrm>
        </p:grpSpPr>
        <p:sp>
          <p:nvSpPr>
            <p:cNvPr id="26655" name="AutoShape 4"/>
            <p:cNvSpPr>
              <a:spLocks noChangeArrowheads="1"/>
            </p:cNvSpPr>
            <p:nvPr/>
          </p:nvSpPr>
          <p:spPr bwMode="gray">
            <a:xfrm flipH="1">
              <a:off x="831762" y="4103269"/>
              <a:ext cx="7902575" cy="490221"/>
            </a:xfrm>
            <a:prstGeom prst="homePlate">
              <a:avLst>
                <a:gd name="adj" fmla="val 50302"/>
              </a:avLst>
            </a:prstGeom>
            <a:solidFill>
              <a:schemeClr val="accent1">
                <a:alpha val="10196"/>
              </a:schemeClr>
            </a:solidFill>
            <a:ln w="38100" algn="ctr">
              <a:solidFill>
                <a:srgbClr val="92D050"/>
              </a:solidFill>
              <a:miter lim="800000"/>
              <a:headEnd/>
              <a:tailEnd/>
            </a:ln>
          </p:spPr>
          <p:txBody>
            <a:bodyPr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26656" name="AutoShape 5"/>
            <p:cNvSpPr>
              <a:spLocks noChangeArrowheads="1"/>
            </p:cNvSpPr>
            <p:nvPr/>
          </p:nvSpPr>
          <p:spPr bwMode="gray">
            <a:xfrm>
              <a:off x="841375" y="4177066"/>
              <a:ext cx="498475" cy="395032"/>
            </a:xfrm>
            <a:prstGeom prst="diamond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vi-VN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26657" name="Freeform 27"/>
            <p:cNvSpPr>
              <a:spLocks/>
            </p:cNvSpPr>
            <p:nvPr/>
          </p:nvSpPr>
          <p:spPr bwMode="gray">
            <a:xfrm>
              <a:off x="4763" y="4048561"/>
              <a:ext cx="854075" cy="523537"/>
            </a:xfrm>
            <a:custGeom>
              <a:avLst/>
              <a:gdLst>
                <a:gd name="T0" fmla="*/ 0 w 735"/>
                <a:gd name="T1" fmla="*/ 0 h 750"/>
                <a:gd name="T2" fmla="*/ 0 w 735"/>
                <a:gd name="T3" fmla="*/ 2147483646 h 750"/>
                <a:gd name="T4" fmla="*/ 2147483646 w 735"/>
                <a:gd name="T5" fmla="*/ 2147483646 h 750"/>
                <a:gd name="T6" fmla="*/ 2147483646 w 735"/>
                <a:gd name="T7" fmla="*/ 2147483646 h 750"/>
                <a:gd name="T8" fmla="*/ 2147483646 w 735"/>
                <a:gd name="T9" fmla="*/ 2147483646 h 750"/>
                <a:gd name="T10" fmla="*/ 2147483646 w 735"/>
                <a:gd name="T11" fmla="*/ 0 h 750"/>
                <a:gd name="T12" fmla="*/ 0 w 735"/>
                <a:gd name="T13" fmla="*/ 0 h 7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35" h="750">
                  <a:moveTo>
                    <a:pt x="0" y="0"/>
                  </a:moveTo>
                  <a:lnTo>
                    <a:pt x="0" y="750"/>
                  </a:lnTo>
                  <a:cubicBezTo>
                    <a:pt x="0" y="750"/>
                    <a:pt x="306" y="750"/>
                    <a:pt x="612" y="750"/>
                  </a:cubicBezTo>
                  <a:cubicBezTo>
                    <a:pt x="680" y="746"/>
                    <a:pt x="729" y="714"/>
                    <a:pt x="735" y="639"/>
                  </a:cubicBezTo>
                  <a:lnTo>
                    <a:pt x="734" y="121"/>
                  </a:lnTo>
                  <a:cubicBezTo>
                    <a:pt x="734" y="23"/>
                    <a:pt x="654" y="0"/>
                    <a:pt x="612" y="0"/>
                  </a:cubicBezTo>
                  <a:cubicBezTo>
                    <a:pt x="306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endParaRPr lang="en-US" sz="1350">
                <a:solidFill>
                  <a:schemeClr val="bg1"/>
                </a:solidFill>
              </a:endParaRPr>
            </a:p>
          </p:txBody>
        </p:sp>
        <p:sp>
          <p:nvSpPr>
            <p:cNvPr id="26658" name="Rectangle 28"/>
            <p:cNvSpPr>
              <a:spLocks noChangeArrowheads="1"/>
            </p:cNvSpPr>
            <p:nvPr/>
          </p:nvSpPr>
          <p:spPr bwMode="auto">
            <a:xfrm>
              <a:off x="1643029" y="4299029"/>
              <a:ext cx="7315202" cy="405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  <p:sp>
          <p:nvSpPr>
            <p:cNvPr id="26659" name="Rectangle 51"/>
            <p:cNvSpPr>
              <a:spLocks noChangeArrowheads="1"/>
            </p:cNvSpPr>
            <p:nvPr/>
          </p:nvSpPr>
          <p:spPr bwMode="gray">
            <a:xfrm>
              <a:off x="-207168" y="4207209"/>
              <a:ext cx="1066801" cy="405919"/>
            </a:xfrm>
            <a:prstGeom prst="rect">
              <a:avLst/>
            </a:prstGeom>
            <a:noFill/>
            <a:ln>
              <a:noFill/>
            </a:ln>
            <a:effectLst>
              <a:outerShdw dist="28398" dir="3806097" algn="ctr" rotWithShape="0">
                <a:srgbClr val="1C1C1C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vi-VN" sz="21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 </a:t>
              </a:r>
              <a:r>
                <a:rPr lang="vi-VN" altLang="vi-VN" sz="2100" b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3</a:t>
              </a:r>
              <a:endParaRPr lang="en-US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627" name="Group 9"/>
          <p:cNvGrpSpPr>
            <a:grpSpLocks/>
          </p:cNvGrpSpPr>
          <p:nvPr/>
        </p:nvGrpSpPr>
        <p:grpSpPr bwMode="auto">
          <a:xfrm>
            <a:off x="1464060" y="1860331"/>
            <a:ext cx="5472768" cy="704346"/>
            <a:chOff x="-111125" y="3352800"/>
            <a:chExt cx="7004375" cy="1541427"/>
          </a:xfrm>
        </p:grpSpPr>
        <p:grpSp>
          <p:nvGrpSpPr>
            <p:cNvPr id="26648" name="Group 11"/>
            <p:cNvGrpSpPr>
              <a:grpSpLocks/>
            </p:cNvGrpSpPr>
            <p:nvPr/>
          </p:nvGrpSpPr>
          <p:grpSpPr bwMode="auto">
            <a:xfrm>
              <a:off x="-111125" y="3352800"/>
              <a:ext cx="6969125" cy="1320187"/>
              <a:chOff x="-111125" y="3353193"/>
              <a:chExt cx="8874125" cy="555267"/>
            </a:xfrm>
          </p:grpSpPr>
          <p:sp>
            <p:nvSpPr>
              <p:cNvPr id="26650" name="Freeform 42"/>
              <p:cNvSpPr>
                <a:spLocks/>
              </p:cNvSpPr>
              <p:nvPr/>
            </p:nvSpPr>
            <p:spPr bwMode="gray">
              <a:xfrm>
                <a:off x="6350" y="3353193"/>
                <a:ext cx="831850" cy="555267"/>
              </a:xfrm>
              <a:custGeom>
                <a:avLst/>
                <a:gdLst>
                  <a:gd name="T0" fmla="*/ 0 w 735"/>
                  <a:gd name="T1" fmla="*/ 0 h 750"/>
                  <a:gd name="T2" fmla="*/ 0 w 735"/>
                  <a:gd name="T3" fmla="*/ 2147483646 h 750"/>
                  <a:gd name="T4" fmla="*/ 2147483646 w 735"/>
                  <a:gd name="T5" fmla="*/ 2147483646 h 750"/>
                  <a:gd name="T6" fmla="*/ 2147483646 w 735"/>
                  <a:gd name="T7" fmla="*/ 2147483646 h 750"/>
                  <a:gd name="T8" fmla="*/ 2147483646 w 735"/>
                  <a:gd name="T9" fmla="*/ 2147483646 h 750"/>
                  <a:gd name="T10" fmla="*/ 2147483646 w 735"/>
                  <a:gd name="T11" fmla="*/ 0 h 750"/>
                  <a:gd name="T12" fmla="*/ 0 w 735"/>
                  <a:gd name="T13" fmla="*/ 0 h 7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35" h="750">
                    <a:moveTo>
                      <a:pt x="0" y="0"/>
                    </a:moveTo>
                    <a:lnTo>
                      <a:pt x="0" y="750"/>
                    </a:lnTo>
                    <a:cubicBezTo>
                      <a:pt x="0" y="750"/>
                      <a:pt x="306" y="750"/>
                      <a:pt x="612" y="750"/>
                    </a:cubicBezTo>
                    <a:cubicBezTo>
                      <a:pt x="680" y="746"/>
                      <a:pt x="729" y="714"/>
                      <a:pt x="735" y="639"/>
                    </a:cubicBezTo>
                    <a:lnTo>
                      <a:pt x="734" y="121"/>
                    </a:lnTo>
                    <a:cubicBezTo>
                      <a:pt x="734" y="23"/>
                      <a:pt x="654" y="0"/>
                      <a:pt x="612" y="0"/>
                    </a:cubicBezTo>
                    <a:cubicBezTo>
                      <a:pt x="306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73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en-US" sz="135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26651" name="Group 7"/>
              <p:cNvGrpSpPr>
                <a:grpSpLocks/>
              </p:cNvGrpSpPr>
              <p:nvPr/>
            </p:nvGrpSpPr>
            <p:grpSpPr bwMode="auto">
              <a:xfrm>
                <a:off x="-111125" y="3396028"/>
                <a:ext cx="8874125" cy="490221"/>
                <a:chOff x="-110505" y="3396028"/>
                <a:chExt cx="8716567" cy="490221"/>
              </a:xfrm>
            </p:grpSpPr>
            <p:sp>
              <p:nvSpPr>
                <p:cNvPr id="26652" name="AutoShape 4"/>
                <p:cNvSpPr>
                  <a:spLocks noChangeArrowheads="1"/>
                </p:cNvSpPr>
                <p:nvPr/>
              </p:nvSpPr>
              <p:spPr bwMode="gray">
                <a:xfrm flipH="1">
                  <a:off x="885897" y="3396028"/>
                  <a:ext cx="7720165" cy="490221"/>
                </a:xfrm>
                <a:prstGeom prst="homePlate">
                  <a:avLst>
                    <a:gd name="adj" fmla="val 50307"/>
                  </a:avLst>
                </a:prstGeom>
                <a:solidFill>
                  <a:schemeClr val="accent1">
                    <a:alpha val="10196"/>
                  </a:schemeClr>
                </a:solidFill>
                <a:ln w="38100" algn="ctr">
                  <a:solidFill>
                    <a:srgbClr val="E73B4B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vi-VN" sz="2100" b="1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Tahoma" panose="020B0604030504040204" pitchFamily="34" charset="0"/>
                    </a:rPr>
                    <a:t>    </a:t>
                  </a:r>
                </a:p>
              </p:txBody>
            </p:sp>
            <p:sp>
              <p:nvSpPr>
                <p:cNvPr id="26653" name="AutoShape 5"/>
                <p:cNvSpPr>
                  <a:spLocks noChangeArrowheads="1"/>
                </p:cNvSpPr>
                <p:nvPr/>
              </p:nvSpPr>
              <p:spPr bwMode="gray">
                <a:xfrm>
                  <a:off x="860948" y="3411893"/>
                  <a:ext cx="497421" cy="439454"/>
                </a:xfrm>
                <a:prstGeom prst="diamond">
                  <a:avLst/>
                </a:prstGeom>
                <a:solidFill>
                  <a:srgbClr val="E737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vi-VN" altLang="vi-VN" sz="2100"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654" name="Rectangle 50"/>
                <p:cNvSpPr>
                  <a:spLocks noChangeArrowheads="1"/>
                </p:cNvSpPr>
                <p:nvPr/>
              </p:nvSpPr>
              <p:spPr bwMode="gray">
                <a:xfrm>
                  <a:off x="-110505" y="3417905"/>
                  <a:ext cx="1066571" cy="45415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28398" dir="3806097" algn="ctr" rotWithShape="0">
                    <a:srgbClr val="1C1C1C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vi-VN" sz="2100" b="1">
                      <a:solidFill>
                        <a:schemeClr val="bg1"/>
                      </a:solidFill>
                      <a:latin typeface="Roboto" panose="02000000000000000000" pitchFamily="2" charset="0"/>
                      <a:ea typeface="Roboto" panose="02000000000000000000" pitchFamily="2" charset="0"/>
                      <a:cs typeface="Tahoma" panose="020B0604030504040204" pitchFamily="34" charset="0"/>
                    </a:rPr>
                    <a:t>  2</a:t>
                  </a:r>
                </a:p>
              </p:txBody>
            </p:sp>
          </p:grpSp>
        </p:grpSp>
        <p:sp>
          <p:nvSpPr>
            <p:cNvPr id="26649" name="TextBox 47"/>
            <p:cNvSpPr txBox="1">
              <a:spLocks noChangeArrowheads="1"/>
            </p:cNvSpPr>
            <p:nvPr/>
          </p:nvSpPr>
          <p:spPr bwMode="auto">
            <a:xfrm>
              <a:off x="1307348" y="3814434"/>
              <a:ext cx="5585902" cy="1079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6628" name="Group 15"/>
          <p:cNvGrpSpPr>
            <a:grpSpLocks/>
          </p:cNvGrpSpPr>
          <p:nvPr/>
        </p:nvGrpSpPr>
        <p:grpSpPr bwMode="auto">
          <a:xfrm>
            <a:off x="1475651" y="1258845"/>
            <a:ext cx="5299119" cy="548878"/>
            <a:chOff x="-70738" y="1834328"/>
            <a:chExt cx="7051028" cy="1283375"/>
          </a:xfrm>
        </p:grpSpPr>
        <p:grpSp>
          <p:nvGrpSpPr>
            <p:cNvPr id="26641" name="Group 10"/>
            <p:cNvGrpSpPr>
              <a:grpSpLocks/>
            </p:cNvGrpSpPr>
            <p:nvPr/>
          </p:nvGrpSpPr>
          <p:grpSpPr bwMode="auto">
            <a:xfrm>
              <a:off x="-70738" y="1834328"/>
              <a:ext cx="7051028" cy="1283375"/>
              <a:chOff x="-127000" y="2590810"/>
              <a:chExt cx="9046908" cy="647282"/>
            </a:xfrm>
          </p:grpSpPr>
          <p:grpSp>
            <p:nvGrpSpPr>
              <p:cNvPr id="26643" name="Group 3"/>
              <p:cNvGrpSpPr>
                <a:grpSpLocks/>
              </p:cNvGrpSpPr>
              <p:nvPr/>
            </p:nvGrpSpPr>
            <p:grpSpPr bwMode="auto">
              <a:xfrm>
                <a:off x="-25400" y="2590810"/>
                <a:ext cx="8945308" cy="647282"/>
                <a:chOff x="-25400" y="2590810"/>
                <a:chExt cx="8945308" cy="647282"/>
              </a:xfrm>
            </p:grpSpPr>
            <p:sp>
              <p:nvSpPr>
                <p:cNvPr id="26645" name="AutoShape 4"/>
                <p:cNvSpPr>
                  <a:spLocks noChangeArrowheads="1"/>
                </p:cNvSpPr>
                <p:nvPr/>
              </p:nvSpPr>
              <p:spPr bwMode="gray">
                <a:xfrm flipH="1">
                  <a:off x="1047495" y="2590810"/>
                  <a:ext cx="7872413" cy="621074"/>
                </a:xfrm>
                <a:prstGeom prst="homePlate">
                  <a:avLst>
                    <a:gd name="adj" fmla="val 50291"/>
                  </a:avLst>
                </a:prstGeom>
                <a:solidFill>
                  <a:schemeClr val="accent1">
                    <a:alpha val="10196"/>
                  </a:schemeClr>
                </a:solidFill>
                <a:ln w="38100" algn="ctr">
                  <a:solidFill>
                    <a:srgbClr val="00B050"/>
                  </a:solidFill>
                  <a:miter lim="800000"/>
                  <a:headEnd/>
                  <a:tailEnd/>
                </a:ln>
              </p:spPr>
              <p:txBody>
                <a:bodyPr anchor="ctr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vi-VN" altLang="vi-VN" sz="2100"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646" name="AutoShape 5"/>
                <p:cNvSpPr>
                  <a:spLocks noChangeArrowheads="1"/>
                </p:cNvSpPr>
                <p:nvPr/>
              </p:nvSpPr>
              <p:spPr bwMode="gray">
                <a:xfrm>
                  <a:off x="893763" y="2663788"/>
                  <a:ext cx="454025" cy="434694"/>
                </a:xfrm>
                <a:prstGeom prst="diamond">
                  <a:avLst/>
                </a:prstGeom>
                <a:solidFill>
                  <a:srgbClr val="00B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20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1pPr>
                  <a:lvl2pPr marL="742950" indent="-28575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2pPr>
                  <a:lvl3pPr marL="11430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6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3pPr>
                  <a:lvl4pPr marL="16002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4pPr>
                  <a:lvl5pPr marL="2057400" indent="-228600">
                    <a:spcBef>
                      <a:spcPts val="1000"/>
                    </a:spcBef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5pPr>
                  <a:lvl6pPr marL="25146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6pPr>
                  <a:lvl7pPr marL="29718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7pPr>
                  <a:lvl8pPr marL="34290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8pPr>
                  <a:lvl9pPr marL="3886200" indent="-228600" eaLnBrk="0" fontAlgn="base" hangingPunct="0">
                    <a:spcBef>
                      <a:spcPts val="1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SzPct val="80000"/>
                    <a:buFont typeface="Wingdings 3" panose="05040102010807070707" pitchFamily="18" charset="2"/>
                    <a:buChar char=""/>
                    <a:defRPr sz="1400">
                      <a:solidFill>
                        <a:schemeClr val="tx1"/>
                      </a:solidFill>
                      <a:latin typeface="Century Gothic" panose="020B0502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vi-VN" altLang="vi-VN" sz="2100"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6647" name="Freeform 37"/>
                <p:cNvSpPr>
                  <a:spLocks/>
                </p:cNvSpPr>
                <p:nvPr/>
              </p:nvSpPr>
              <p:spPr bwMode="gray">
                <a:xfrm>
                  <a:off x="-25400" y="2590810"/>
                  <a:ext cx="863600" cy="647282"/>
                </a:xfrm>
                <a:custGeom>
                  <a:avLst/>
                  <a:gdLst>
                    <a:gd name="T0" fmla="*/ 0 w 735"/>
                    <a:gd name="T1" fmla="*/ 0 h 750"/>
                    <a:gd name="T2" fmla="*/ 0 w 735"/>
                    <a:gd name="T3" fmla="*/ 2147483646 h 750"/>
                    <a:gd name="T4" fmla="*/ 2147483646 w 735"/>
                    <a:gd name="T5" fmla="*/ 2147483646 h 750"/>
                    <a:gd name="T6" fmla="*/ 2147483646 w 735"/>
                    <a:gd name="T7" fmla="*/ 2147483646 h 750"/>
                    <a:gd name="T8" fmla="*/ 2147483646 w 735"/>
                    <a:gd name="T9" fmla="*/ 2147483646 h 750"/>
                    <a:gd name="T10" fmla="*/ 2147483646 w 735"/>
                    <a:gd name="T11" fmla="*/ 0 h 750"/>
                    <a:gd name="T12" fmla="*/ 0 w 735"/>
                    <a:gd name="T13" fmla="*/ 0 h 7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735" h="750">
                      <a:moveTo>
                        <a:pt x="0" y="0"/>
                      </a:moveTo>
                      <a:lnTo>
                        <a:pt x="0" y="750"/>
                      </a:lnTo>
                      <a:cubicBezTo>
                        <a:pt x="0" y="750"/>
                        <a:pt x="306" y="750"/>
                        <a:pt x="612" y="750"/>
                      </a:cubicBezTo>
                      <a:cubicBezTo>
                        <a:pt x="680" y="746"/>
                        <a:pt x="729" y="714"/>
                        <a:pt x="735" y="639"/>
                      </a:cubicBezTo>
                      <a:lnTo>
                        <a:pt x="734" y="121"/>
                      </a:lnTo>
                      <a:cubicBezTo>
                        <a:pt x="734" y="23"/>
                        <a:pt x="654" y="0"/>
                        <a:pt x="612" y="0"/>
                      </a:cubicBezTo>
                      <a:cubicBezTo>
                        <a:pt x="306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endParaRPr lang="en-US" sz="135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6644" name="Rectangle 49"/>
              <p:cNvSpPr>
                <a:spLocks noChangeArrowheads="1"/>
              </p:cNvSpPr>
              <p:nvPr/>
            </p:nvSpPr>
            <p:spPr bwMode="gray">
              <a:xfrm>
                <a:off x="-127000" y="2668671"/>
                <a:ext cx="1066798" cy="489989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28398" dir="3806097" algn="ctr" rotWithShape="0">
                  <a:srgbClr val="1C1C1C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20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chemeClr val="tx1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vi-VN" sz="2100" b="1">
                    <a:solidFill>
                      <a:schemeClr val="bg1"/>
                    </a:solidFill>
                    <a:latin typeface="Roboto" panose="02000000000000000000" pitchFamily="2" charset="0"/>
                    <a:ea typeface="Roboto" panose="02000000000000000000" pitchFamily="2" charset="0"/>
                    <a:cs typeface="Tahoma" panose="020B0604030504040204" pitchFamily="34" charset="0"/>
                  </a:rPr>
                  <a:t>  1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435064" y="1881653"/>
              <a:ext cx="5257811" cy="10857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vi-VN" sz="21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Tahoma" panose="020B0604030504040204" pitchFamily="34" charset="0"/>
                </a:rPr>
                <a:t> </a:t>
              </a:r>
              <a:endParaRPr lang="en-US" sz="21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endParaRPr>
            </a:p>
          </p:txBody>
        </p:sp>
      </p:grpSp>
      <p:sp>
        <p:nvSpPr>
          <p:cNvPr id="26629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66800" y="0"/>
            <a:ext cx="6553200" cy="109599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66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4" y="4162425"/>
            <a:ext cx="5379244" cy="73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18" y="3392230"/>
            <a:ext cx="5370910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574" y="3489708"/>
            <a:ext cx="438150" cy="38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189810"/>
            <a:ext cx="541735" cy="582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5"/>
          <p:cNvSpPr>
            <a:spLocks noChangeArrowheads="1"/>
          </p:cNvSpPr>
          <p:nvPr/>
        </p:nvSpPr>
        <p:spPr bwMode="auto">
          <a:xfrm>
            <a:off x="1563291" y="3419475"/>
            <a:ext cx="47267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4</a:t>
            </a:r>
            <a:endParaRPr lang="en-US" altLang="vi-VN" sz="21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6635" name="Rectangle 6"/>
          <p:cNvSpPr>
            <a:spLocks noChangeArrowheads="1"/>
          </p:cNvSpPr>
          <p:nvPr/>
        </p:nvSpPr>
        <p:spPr bwMode="auto">
          <a:xfrm>
            <a:off x="1662112" y="4282678"/>
            <a:ext cx="3964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vi-VN" altLang="vi-VN" sz="2100" b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5</a:t>
            </a:r>
            <a:endParaRPr lang="en-US" altLang="vi-VN" sz="2100" b="1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6636" name="Rectangle 10"/>
          <p:cNvSpPr>
            <a:spLocks noChangeArrowheads="1"/>
          </p:cNvSpPr>
          <p:nvPr/>
        </p:nvSpPr>
        <p:spPr bwMode="auto">
          <a:xfrm>
            <a:off x="2499077" y="1290709"/>
            <a:ext cx="4080272" cy="3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Khám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phá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tranh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tĩnh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vật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màu</a:t>
            </a: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: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6637" name="Rectangle 35"/>
          <p:cNvSpPr>
            <a:spLocks noChangeArrowheads="1"/>
          </p:cNvSpPr>
          <p:nvPr/>
        </p:nvSpPr>
        <p:spPr bwMode="auto">
          <a:xfrm>
            <a:off x="2466250" y="1964742"/>
            <a:ext cx="3890963" cy="3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Cách vẽ tranh tĩnh vật màu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6638" name="Rectangle 36"/>
          <p:cNvSpPr>
            <a:spLocks noChangeArrowheads="1"/>
          </p:cNvSpPr>
          <p:nvPr/>
        </p:nvSpPr>
        <p:spPr bwMode="auto">
          <a:xfrm>
            <a:off x="2506188" y="2767839"/>
            <a:ext cx="3477816" cy="3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Vẽ tranh tĩnh vật màu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6639" name="Rectangle 40"/>
          <p:cNvSpPr>
            <a:spLocks noChangeArrowheads="1"/>
          </p:cNvSpPr>
          <p:nvPr/>
        </p:nvSpPr>
        <p:spPr bwMode="auto">
          <a:xfrm>
            <a:off x="2452687" y="3468291"/>
            <a:ext cx="3890963" cy="3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Trưng bày sản phẩm và chia sẻ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  <p:sp>
        <p:nvSpPr>
          <p:cNvPr id="26640" name="Rectangle 42"/>
          <p:cNvSpPr>
            <a:spLocks noChangeArrowheads="1"/>
          </p:cNvSpPr>
          <p:nvPr/>
        </p:nvSpPr>
        <p:spPr bwMode="auto">
          <a:xfrm>
            <a:off x="2381250" y="4282678"/>
            <a:ext cx="4705350" cy="388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15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vi-VN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Ứng dụng với tranh tĩnh vật hoa quả</a:t>
            </a:r>
            <a:r>
              <a:rPr lang="en-US" sz="18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ahoma" panose="020B0604030504040204" pitchFamily="34" charset="0"/>
              </a:rPr>
              <a:t> </a:t>
            </a:r>
            <a:endParaRPr lang="en-US" sz="1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647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826200" y="1523044"/>
            <a:ext cx="2057871" cy="129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273" y="1451320"/>
            <a:ext cx="1907815" cy="1322947"/>
          </a:xfrm>
          <a:prstGeom prst="rect">
            <a:avLst/>
          </a:prstGeom>
        </p:spPr>
      </p:pic>
      <p:pic>
        <p:nvPicPr>
          <p:cNvPr id="9" name="Picture 8" descr="C:\Users\PCHOMEGPT\Downloads\z2697546833620_19e8427e659ceec72b18138a868fed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739" y="2921916"/>
            <a:ext cx="1544932" cy="1974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938" y="2890539"/>
            <a:ext cx="1567040" cy="2005811"/>
          </a:xfrm>
          <a:prstGeom prst="rect">
            <a:avLst/>
          </a:prstGeom>
        </p:spPr>
      </p:pic>
      <p:sp>
        <p:nvSpPr>
          <p:cNvPr id="11" name="Line 2"/>
          <p:cNvSpPr>
            <a:spLocks noChangeShapeType="1"/>
          </p:cNvSpPr>
          <p:nvPr/>
        </p:nvSpPr>
        <p:spPr bwMode="auto">
          <a:xfrm flipH="1">
            <a:off x="4749997" y="1416864"/>
            <a:ext cx="0" cy="3479486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/>
          <a:lstStyle/>
          <a:p>
            <a:endParaRPr lang="en-US" sz="1350">
              <a:solidFill>
                <a:srgbClr val="FFFF00"/>
              </a:solidFill>
            </a:endParaRPr>
          </a:p>
        </p:txBody>
      </p:sp>
      <p:sp>
        <p:nvSpPr>
          <p:cNvPr id="12" name="WordArt 9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1048667" y="-140797"/>
            <a:ext cx="6553200" cy="1095996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endParaRPr lang="en-US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r>
              <a:rPr lang="vi-VN" sz="28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 </a:t>
            </a:r>
            <a:r>
              <a:rPr lang="en-US" sz="2800" b="1" i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IẾT 3 - </a:t>
            </a:r>
            <a:r>
              <a:rPr lang="en-US" sz="2800" b="1" dirty="0">
                <a:solidFill>
                  <a:srgbClr val="FFFF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2: TRANH TĨNH VẬT MÀU</a:t>
            </a:r>
            <a:endParaRPr lang="en-US" sz="2800" dirty="0"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endParaRPr lang="en-US" sz="2700" b="1" kern="10" dirty="0">
              <a:ln w="28575">
                <a:solidFill>
                  <a:srgbClr val="008000"/>
                </a:solidFill>
                <a:round/>
                <a:headEnd/>
                <a:tailEnd/>
              </a:ln>
              <a:solidFill>
                <a:srgbClr val="FFFF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" name="Right Arrow Callout 1"/>
          <p:cNvSpPr/>
          <p:nvPr/>
        </p:nvSpPr>
        <p:spPr>
          <a:xfrm>
            <a:off x="237029" y="1937228"/>
            <a:ext cx="4436765" cy="1548922"/>
          </a:xfrm>
          <a:prstGeom prst="rightArrowCallout">
            <a:avLst>
              <a:gd name="adj1" fmla="val 26434"/>
              <a:gd name="adj2" fmla="val 25000"/>
              <a:gd name="adj3" fmla="val 25000"/>
              <a:gd name="adj4" fmla="val 649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04800" y="1107599"/>
            <a:ext cx="519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tĩnh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màu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2846" y="2452635"/>
            <a:ext cx="37084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Rung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chuông</a:t>
            </a:r>
            <a:r>
              <a:rPr lang="en-US" sz="2400" b="1" dirty="0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vàng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0786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32"/>
          <p:cNvSpPr txBox="1">
            <a:spLocks noChangeArrowheads="1"/>
          </p:cNvSpPr>
          <p:nvPr/>
        </p:nvSpPr>
        <p:spPr bwMode="auto">
          <a:xfrm>
            <a:off x="2111602" y="376459"/>
            <a:ext cx="4920797" cy="715581"/>
          </a:xfrm>
          <a:custGeom>
            <a:avLst/>
            <a:gdLst>
              <a:gd name="connsiteX0" fmla="*/ 0 w 6561063"/>
              <a:gd name="connsiteY0" fmla="*/ 0 h 923925"/>
              <a:gd name="connsiteX1" fmla="*/ 399628 w 6561063"/>
              <a:gd name="connsiteY1" fmla="*/ 0 h 923925"/>
              <a:gd name="connsiteX2" fmla="*/ 1061699 w 6561063"/>
              <a:gd name="connsiteY2" fmla="*/ 0 h 923925"/>
              <a:gd name="connsiteX3" fmla="*/ 1592549 w 6561063"/>
              <a:gd name="connsiteY3" fmla="*/ 0 h 923925"/>
              <a:gd name="connsiteX4" fmla="*/ 2320230 w 6561063"/>
              <a:gd name="connsiteY4" fmla="*/ 0 h 923925"/>
              <a:gd name="connsiteX5" fmla="*/ 3047912 w 6561063"/>
              <a:gd name="connsiteY5" fmla="*/ 0 h 923925"/>
              <a:gd name="connsiteX6" fmla="*/ 3775594 w 6561063"/>
              <a:gd name="connsiteY6" fmla="*/ 0 h 923925"/>
              <a:gd name="connsiteX7" fmla="*/ 4437664 w 6561063"/>
              <a:gd name="connsiteY7" fmla="*/ 0 h 923925"/>
              <a:gd name="connsiteX8" fmla="*/ 5034125 w 6561063"/>
              <a:gd name="connsiteY8" fmla="*/ 0 h 923925"/>
              <a:gd name="connsiteX9" fmla="*/ 5761806 w 6561063"/>
              <a:gd name="connsiteY9" fmla="*/ 0 h 923925"/>
              <a:gd name="connsiteX10" fmla="*/ 6561063 w 6561063"/>
              <a:gd name="connsiteY10" fmla="*/ 0 h 923925"/>
              <a:gd name="connsiteX11" fmla="*/ 6561063 w 6561063"/>
              <a:gd name="connsiteY11" fmla="*/ 452723 h 923925"/>
              <a:gd name="connsiteX12" fmla="*/ 6561063 w 6561063"/>
              <a:gd name="connsiteY12" fmla="*/ 923925 h 923925"/>
              <a:gd name="connsiteX13" fmla="*/ 6095824 w 6561063"/>
              <a:gd name="connsiteY13" fmla="*/ 923925 h 923925"/>
              <a:gd name="connsiteX14" fmla="*/ 5433753 w 6561063"/>
              <a:gd name="connsiteY14" fmla="*/ 923925 h 923925"/>
              <a:gd name="connsiteX15" fmla="*/ 4837293 w 6561063"/>
              <a:gd name="connsiteY15" fmla="*/ 923925 h 923925"/>
              <a:gd name="connsiteX16" fmla="*/ 4372054 w 6561063"/>
              <a:gd name="connsiteY16" fmla="*/ 923925 h 923925"/>
              <a:gd name="connsiteX17" fmla="*/ 3644372 w 6561063"/>
              <a:gd name="connsiteY17" fmla="*/ 923925 h 923925"/>
              <a:gd name="connsiteX18" fmla="*/ 3113523 w 6561063"/>
              <a:gd name="connsiteY18" fmla="*/ 923925 h 923925"/>
              <a:gd name="connsiteX19" fmla="*/ 2582673 w 6561063"/>
              <a:gd name="connsiteY19" fmla="*/ 923925 h 923925"/>
              <a:gd name="connsiteX20" fmla="*/ 2051823 w 6561063"/>
              <a:gd name="connsiteY20" fmla="*/ 923925 h 923925"/>
              <a:gd name="connsiteX21" fmla="*/ 1389752 w 6561063"/>
              <a:gd name="connsiteY21" fmla="*/ 923925 h 923925"/>
              <a:gd name="connsiteX22" fmla="*/ 662071 w 6561063"/>
              <a:gd name="connsiteY22" fmla="*/ 923925 h 923925"/>
              <a:gd name="connsiteX23" fmla="*/ 0 w 6561063"/>
              <a:gd name="connsiteY23" fmla="*/ 923925 h 923925"/>
              <a:gd name="connsiteX24" fmla="*/ 0 w 6561063"/>
              <a:gd name="connsiteY24" fmla="*/ 443484 h 923925"/>
              <a:gd name="connsiteX25" fmla="*/ 0 w 6561063"/>
              <a:gd name="connsiteY25" fmla="*/ 0 h 923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61063" h="923925" fill="none" extrusionOk="0">
                <a:moveTo>
                  <a:pt x="0" y="0"/>
                </a:moveTo>
                <a:cubicBezTo>
                  <a:pt x="102345" y="-11097"/>
                  <a:pt x="301010" y="5134"/>
                  <a:pt x="399628" y="0"/>
                </a:cubicBezTo>
                <a:cubicBezTo>
                  <a:pt x="498246" y="-5134"/>
                  <a:pt x="812984" y="55399"/>
                  <a:pt x="1061699" y="0"/>
                </a:cubicBezTo>
                <a:cubicBezTo>
                  <a:pt x="1310414" y="-55399"/>
                  <a:pt x="1327304" y="25013"/>
                  <a:pt x="1592549" y="0"/>
                </a:cubicBezTo>
                <a:cubicBezTo>
                  <a:pt x="1857794" y="-25013"/>
                  <a:pt x="2007985" y="67598"/>
                  <a:pt x="2320230" y="0"/>
                </a:cubicBezTo>
                <a:cubicBezTo>
                  <a:pt x="2632475" y="-67598"/>
                  <a:pt x="2874039" y="85874"/>
                  <a:pt x="3047912" y="0"/>
                </a:cubicBezTo>
                <a:cubicBezTo>
                  <a:pt x="3221785" y="-85874"/>
                  <a:pt x="3536680" y="13842"/>
                  <a:pt x="3775594" y="0"/>
                </a:cubicBezTo>
                <a:cubicBezTo>
                  <a:pt x="4014508" y="-13842"/>
                  <a:pt x="4111422" y="64604"/>
                  <a:pt x="4437664" y="0"/>
                </a:cubicBezTo>
                <a:cubicBezTo>
                  <a:pt x="4763906" y="-64604"/>
                  <a:pt x="4818708" y="26912"/>
                  <a:pt x="5034125" y="0"/>
                </a:cubicBezTo>
                <a:cubicBezTo>
                  <a:pt x="5249542" y="-26912"/>
                  <a:pt x="5565520" y="42082"/>
                  <a:pt x="5761806" y="0"/>
                </a:cubicBezTo>
                <a:cubicBezTo>
                  <a:pt x="5958092" y="-42082"/>
                  <a:pt x="6365060" y="28201"/>
                  <a:pt x="6561063" y="0"/>
                </a:cubicBezTo>
                <a:cubicBezTo>
                  <a:pt x="6574290" y="121100"/>
                  <a:pt x="6557268" y="308619"/>
                  <a:pt x="6561063" y="452723"/>
                </a:cubicBezTo>
                <a:cubicBezTo>
                  <a:pt x="6564858" y="596827"/>
                  <a:pt x="6527507" y="756206"/>
                  <a:pt x="6561063" y="923925"/>
                </a:cubicBezTo>
                <a:cubicBezTo>
                  <a:pt x="6394665" y="963206"/>
                  <a:pt x="6199456" y="902760"/>
                  <a:pt x="6095824" y="923925"/>
                </a:cubicBezTo>
                <a:cubicBezTo>
                  <a:pt x="5992192" y="945090"/>
                  <a:pt x="5594988" y="869082"/>
                  <a:pt x="5433753" y="923925"/>
                </a:cubicBezTo>
                <a:cubicBezTo>
                  <a:pt x="5272518" y="978768"/>
                  <a:pt x="4967195" y="883424"/>
                  <a:pt x="4837293" y="923925"/>
                </a:cubicBezTo>
                <a:cubicBezTo>
                  <a:pt x="4707391" y="964426"/>
                  <a:pt x="4544047" y="906326"/>
                  <a:pt x="4372054" y="923925"/>
                </a:cubicBezTo>
                <a:cubicBezTo>
                  <a:pt x="4200061" y="941524"/>
                  <a:pt x="3848543" y="895120"/>
                  <a:pt x="3644372" y="923925"/>
                </a:cubicBezTo>
                <a:cubicBezTo>
                  <a:pt x="3440201" y="952730"/>
                  <a:pt x="3366706" y="887696"/>
                  <a:pt x="3113523" y="923925"/>
                </a:cubicBezTo>
                <a:cubicBezTo>
                  <a:pt x="2860340" y="960154"/>
                  <a:pt x="2727772" y="875666"/>
                  <a:pt x="2582673" y="923925"/>
                </a:cubicBezTo>
                <a:cubicBezTo>
                  <a:pt x="2437574" y="972184"/>
                  <a:pt x="2210025" y="921264"/>
                  <a:pt x="2051823" y="923925"/>
                </a:cubicBezTo>
                <a:cubicBezTo>
                  <a:pt x="1893621" y="926586"/>
                  <a:pt x="1680982" y="906557"/>
                  <a:pt x="1389752" y="923925"/>
                </a:cubicBezTo>
                <a:cubicBezTo>
                  <a:pt x="1098522" y="941293"/>
                  <a:pt x="917690" y="853507"/>
                  <a:pt x="662071" y="923925"/>
                </a:cubicBezTo>
                <a:cubicBezTo>
                  <a:pt x="406452" y="994343"/>
                  <a:pt x="194918" y="872907"/>
                  <a:pt x="0" y="923925"/>
                </a:cubicBezTo>
                <a:cubicBezTo>
                  <a:pt x="-24340" y="794918"/>
                  <a:pt x="52662" y="563147"/>
                  <a:pt x="0" y="443484"/>
                </a:cubicBezTo>
                <a:cubicBezTo>
                  <a:pt x="-52662" y="323821"/>
                  <a:pt x="17229" y="201466"/>
                  <a:pt x="0" y="0"/>
                </a:cubicBezTo>
                <a:close/>
              </a:path>
              <a:path w="6561063" h="923925" stroke="0" extrusionOk="0">
                <a:moveTo>
                  <a:pt x="0" y="0"/>
                </a:moveTo>
                <a:cubicBezTo>
                  <a:pt x="243191" y="-32873"/>
                  <a:pt x="434435" y="27615"/>
                  <a:pt x="662071" y="0"/>
                </a:cubicBezTo>
                <a:cubicBezTo>
                  <a:pt x="889707" y="-27615"/>
                  <a:pt x="955320" y="6377"/>
                  <a:pt x="1061699" y="0"/>
                </a:cubicBezTo>
                <a:cubicBezTo>
                  <a:pt x="1168078" y="-6377"/>
                  <a:pt x="1341618" y="28147"/>
                  <a:pt x="1526938" y="0"/>
                </a:cubicBezTo>
                <a:cubicBezTo>
                  <a:pt x="1712258" y="-28147"/>
                  <a:pt x="1937531" y="70390"/>
                  <a:pt x="2254620" y="0"/>
                </a:cubicBezTo>
                <a:cubicBezTo>
                  <a:pt x="2571709" y="-70390"/>
                  <a:pt x="2561444" y="32624"/>
                  <a:pt x="2654248" y="0"/>
                </a:cubicBezTo>
                <a:cubicBezTo>
                  <a:pt x="2747052" y="-32624"/>
                  <a:pt x="3106765" y="40204"/>
                  <a:pt x="3316319" y="0"/>
                </a:cubicBezTo>
                <a:cubicBezTo>
                  <a:pt x="3525873" y="-40204"/>
                  <a:pt x="3770804" y="39977"/>
                  <a:pt x="3978390" y="0"/>
                </a:cubicBezTo>
                <a:cubicBezTo>
                  <a:pt x="4185976" y="-39977"/>
                  <a:pt x="4357062" y="27071"/>
                  <a:pt x="4574850" y="0"/>
                </a:cubicBezTo>
                <a:cubicBezTo>
                  <a:pt x="4792638" y="-27071"/>
                  <a:pt x="4810704" y="7352"/>
                  <a:pt x="4974479" y="0"/>
                </a:cubicBezTo>
                <a:cubicBezTo>
                  <a:pt x="5138254" y="-7352"/>
                  <a:pt x="5202359" y="10669"/>
                  <a:pt x="5374107" y="0"/>
                </a:cubicBezTo>
                <a:cubicBezTo>
                  <a:pt x="5545855" y="-10669"/>
                  <a:pt x="5632683" y="32858"/>
                  <a:pt x="5773735" y="0"/>
                </a:cubicBezTo>
                <a:cubicBezTo>
                  <a:pt x="5914787" y="-32858"/>
                  <a:pt x="6350283" y="88069"/>
                  <a:pt x="6561063" y="0"/>
                </a:cubicBezTo>
                <a:cubicBezTo>
                  <a:pt x="6596366" y="125595"/>
                  <a:pt x="6534641" y="348648"/>
                  <a:pt x="6561063" y="480441"/>
                </a:cubicBezTo>
                <a:cubicBezTo>
                  <a:pt x="6587485" y="612234"/>
                  <a:pt x="6515415" y="713958"/>
                  <a:pt x="6561063" y="923925"/>
                </a:cubicBezTo>
                <a:cubicBezTo>
                  <a:pt x="6457309" y="945401"/>
                  <a:pt x="6288480" y="911153"/>
                  <a:pt x="6095824" y="923925"/>
                </a:cubicBezTo>
                <a:cubicBezTo>
                  <a:pt x="5903168" y="936697"/>
                  <a:pt x="5697835" y="874512"/>
                  <a:pt x="5564974" y="923925"/>
                </a:cubicBezTo>
                <a:cubicBezTo>
                  <a:pt x="5432113" y="973338"/>
                  <a:pt x="5301312" y="922105"/>
                  <a:pt x="5099735" y="923925"/>
                </a:cubicBezTo>
                <a:cubicBezTo>
                  <a:pt x="4898158" y="925745"/>
                  <a:pt x="4525802" y="866324"/>
                  <a:pt x="4372054" y="923925"/>
                </a:cubicBezTo>
                <a:cubicBezTo>
                  <a:pt x="4218306" y="981526"/>
                  <a:pt x="3898335" y="860429"/>
                  <a:pt x="3644372" y="923925"/>
                </a:cubicBezTo>
                <a:cubicBezTo>
                  <a:pt x="3390409" y="987421"/>
                  <a:pt x="3403231" y="910771"/>
                  <a:pt x="3179133" y="923925"/>
                </a:cubicBezTo>
                <a:cubicBezTo>
                  <a:pt x="2955035" y="937079"/>
                  <a:pt x="2713208" y="898805"/>
                  <a:pt x="2582673" y="923925"/>
                </a:cubicBezTo>
                <a:cubicBezTo>
                  <a:pt x="2452138" y="949045"/>
                  <a:pt x="2238710" y="915608"/>
                  <a:pt x="2117434" y="923925"/>
                </a:cubicBezTo>
                <a:cubicBezTo>
                  <a:pt x="1996158" y="932242"/>
                  <a:pt x="1736524" y="920666"/>
                  <a:pt x="1520974" y="923925"/>
                </a:cubicBezTo>
                <a:cubicBezTo>
                  <a:pt x="1305424" y="927184"/>
                  <a:pt x="1026246" y="862619"/>
                  <a:pt x="793292" y="923925"/>
                </a:cubicBezTo>
                <a:cubicBezTo>
                  <a:pt x="560338" y="985231"/>
                  <a:pt x="254842" y="912874"/>
                  <a:pt x="0" y="923925"/>
                </a:cubicBezTo>
                <a:cubicBezTo>
                  <a:pt x="-29275" y="722401"/>
                  <a:pt x="27414" y="570692"/>
                  <a:pt x="0" y="471202"/>
                </a:cubicBezTo>
                <a:cubicBezTo>
                  <a:pt x="-27414" y="371712"/>
                  <a:pt x="29669" y="173523"/>
                  <a:pt x="0" y="0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304866289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800" eaLnBrk="1" hangingPunct="1">
              <a:spcBef>
                <a:spcPts val="450"/>
              </a:spcBef>
              <a:defRPr/>
            </a:pPr>
            <a:r>
              <a:rPr lang="en-US" sz="4050" b="1">
                <a:solidFill>
                  <a:prstClr val="white"/>
                </a:solidFill>
                <a:latin typeface="#9Slide03 AllRoundGothic" panose="020B0703020202020104" pitchFamily="34" charset="0"/>
                <a:cs typeface="Times New Roman" pitchFamily="18" charset="0"/>
              </a:rPr>
              <a:t>Hộp quà bí ẩn</a:t>
            </a:r>
          </a:p>
        </p:txBody>
      </p:sp>
      <p:pic>
        <p:nvPicPr>
          <p:cNvPr id="4098" name="Picture 2" descr="Hình ảnh Hộp Quà đẹp đẹp Hộp, đẹp, Và, Quà miễn phí tải tập tin PNG  PSDComment và Vector">
            <a:hlinkClick r:id="rId3" action="ppaction://hlinksldjump"/>
            <a:extLst>
              <a:ext uri="{FF2B5EF4-FFF2-40B4-BE49-F238E27FC236}">
                <a16:creationId xmlns:a16="http://schemas.microsoft.com/office/drawing/2014/main" id="{D75C88BD-B6FE-4799-9196-71501C74E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8" y="1172987"/>
            <a:ext cx="2886740" cy="288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Hình ảnh 2">
            <a:hlinkClick r:id="rId6" action="ppaction://hlinksldjump"/>
            <a:extLst>
              <a:ext uri="{FF2B5EF4-FFF2-40B4-BE49-F238E27FC236}">
                <a16:creationId xmlns:a16="http://schemas.microsoft.com/office/drawing/2014/main" id="{4D231A33-974E-4679-AB98-026938B37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781" l="10000" r="90000">
                        <a14:foregroundMark x1="27344" y1="51563" x2="27344" y2="51563"/>
                        <a14:foregroundMark x1="49531" y1="68438" x2="49531" y2="68438"/>
                        <a14:foregroundMark x1="32188" y1="68125" x2="32188" y2="68125"/>
                        <a14:foregroundMark x1="40469" y1="75156" x2="40469" y2="75156"/>
                        <a14:foregroundMark x1="21406" y1="72656" x2="21406" y2="72656"/>
                        <a14:foregroundMark x1="49844" y1="95781" x2="49844" y2="95781"/>
                        <a14:foregroundMark x1="70469" y1="75469" x2="70469" y2="75469"/>
                        <a14:foregroundMark x1="63438" y1="58438" x2="63438" y2="58438"/>
                        <a14:foregroundMark x1="63906" y1="59219" x2="63906" y2="59219"/>
                        <a14:foregroundMark x1="67188" y1="62187" x2="67188" y2="62187"/>
                        <a14:foregroundMark x1="20000" y1="67656" x2="20000" y2="67656"/>
                        <a14:foregroundMark x1="20000" y1="67656" x2="20000" y2="67656"/>
                        <a14:foregroundMark x1="45000" y1="78594" x2="45000" y2="78594"/>
                        <a14:foregroundMark x1="45156" y1="78594" x2="45156" y2="78594"/>
                        <a14:foregroundMark x1="44844" y1="78438" x2="44844" y2="78438"/>
                        <a14:foregroundMark x1="22031" y1="70469" x2="22031" y2="70469"/>
                        <a14:foregroundMark x1="22031" y1="70469" x2="22031" y2="70469"/>
                        <a14:foregroundMark x1="22344" y1="70313" x2="22344" y2="70313"/>
                        <a14:foregroundMark x1="22656" y1="70313" x2="22656" y2="70313"/>
                        <a14:foregroundMark x1="19531" y1="62187" x2="19531" y2="62187"/>
                        <a14:foregroundMark x1="19844" y1="62187" x2="20313" y2="72656"/>
                        <a14:foregroundMark x1="20313" y1="72656" x2="20469" y2="73125"/>
                        <a14:foregroundMark x1="22188" y1="66563" x2="22188" y2="66563"/>
                        <a14:foregroundMark x1="23438" y1="59219" x2="23438" y2="5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173" y="2025418"/>
            <a:ext cx="2376377" cy="2376377"/>
          </a:xfrm>
          <a:prstGeom prst="rect">
            <a:avLst/>
          </a:prstGeom>
        </p:spPr>
      </p:pic>
      <p:pic>
        <p:nvPicPr>
          <p:cNvPr id="4100" name="Picture 4" descr="CHÀO HÈ VỚI 8 COMBO THIẾT BỊ VỆ SINH TOTO GIÁ HẤP DẪN">
            <a:hlinkClick r:id="rId9" action="ppaction://hlinksldjump"/>
            <a:extLst>
              <a:ext uri="{FF2B5EF4-FFF2-40B4-BE49-F238E27FC236}">
                <a16:creationId xmlns:a16="http://schemas.microsoft.com/office/drawing/2014/main" id="{4E8FA379-DD50-4C31-9F19-D54FF7D7E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550" y="1673050"/>
            <a:ext cx="2372819" cy="179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ình ảnh Phim Hoạt Hình Vẽ Tay Màu Tím Hộp Quà, Phim Hoạt Hình Minh Họa, Quà  Tặng, Hộp Quà miễn phí tải tập tin PNG PSDComment và Vector">
            <a:hlinkClick r:id="rId11" action="ppaction://hlinksldjump"/>
            <a:extLst>
              <a:ext uri="{FF2B5EF4-FFF2-40B4-BE49-F238E27FC236}">
                <a16:creationId xmlns:a16="http://schemas.microsoft.com/office/drawing/2014/main" id="{5DF5EBCF-5B11-46B9-9895-97F9D2EA1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090793"/>
            <a:ext cx="2311003" cy="231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242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5&quot;/&gt;&lt;lineCharCount val=&quot;20&quot;/&gt;&lt;/TableIndex&gt;&lt;/ShapeTextInfo&gt;"/>
  <p:tag name="PRESENTER_SHAPEINFO" val="&lt;ThreeDShapeInfo&gt;&lt;uuid val=&quot;{C946F287-5799-4030-A6B4-8AA6F7727523}&quot;/&gt;&lt;isInvalidForFieldText val=&quot;0&quot;/&gt;&lt;Image&gt;&lt;filename val=&quot;C:\Users\HUONGPC\AppData\Local\Temp\PR\data\asimages\{C946F287-5799-4030-A6B4-8AA6F7727523}_1.png&quot;/&gt;&lt;left val=&quot;53&quot;/&gt;&lt;top val=&quot;83&quot;/&gt;&lt;width val=&quot;620&quot;/&gt;&lt;height val=&quot;137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2&quot;/&gt;&lt;/TableIndex&gt;&lt;/ShapeTextInfo&gt;"/>
  <p:tag name="PRESENTER_SHAPEINFO" val="&lt;ThreeDShapeInfo&gt;&lt;uuid val=&quot;{F9689F83-C722-4CCB-BE5C-6B69B17A05BF}&quot;/&gt;&lt;isInvalidForFieldText val=&quot;0&quot;/&gt;&lt;Image&gt;&lt;filename val=&quot;C:\Users\HUONGPC\AppData\Local\Temp\PR\data\asimages\{F9689F83-C722-4CCB-BE5C-6B69B17A05BF}_1.png&quot;/&gt;&lt;left val=&quot;73&quot;/&gt;&lt;top val=&quot;330&quot;/&gt;&lt;width val=&quot;553&quot;/&gt;&lt;height val=&quot;80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5704</TotalTime>
  <Words>1150</Words>
  <Application>Microsoft Office PowerPoint</Application>
  <PresentationFormat>On-screen Show (16:9)</PresentationFormat>
  <Paragraphs>148</Paragraphs>
  <Slides>31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#9Slide03 AllRoundGothic</vt:lpstr>
      <vt:lpstr>Arial</vt:lpstr>
      <vt:lpstr>Arial Black</vt:lpstr>
      <vt:lpstr>Calibri</vt:lpstr>
      <vt:lpstr>Consolas</vt:lpstr>
      <vt:lpstr>Roboto</vt:lpstr>
      <vt:lpstr>Tahoma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 TIẾT 3 - BÀI 2: TRANH TĨNH VẬT MÀU </vt:lpstr>
      <vt:lpstr>PowerPoint Presentation</vt:lpstr>
      <vt:lpstr>PowerPoint Presentation</vt:lpstr>
      <vt:lpstr>PowerPoint Presentation</vt:lpstr>
      <vt:lpstr>PowerPoint Presentation</vt:lpstr>
      <vt:lpstr>Phần quà của em là  một hộp màu vẽ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cách vẽ tranh tĩnh vật màu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Củng cố    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SAMSUNG</dc:creator>
  <cp:lastModifiedBy>ACER</cp:lastModifiedBy>
  <cp:revision>395</cp:revision>
  <dcterms:created xsi:type="dcterms:W3CDTF">2020-03-15T10:05:02Z</dcterms:created>
  <dcterms:modified xsi:type="dcterms:W3CDTF">2023-04-02T01:16:39Z</dcterms:modified>
</cp:coreProperties>
</file>